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20_BE0BFE4B.xml" ContentType="application/vnd.ms-powerpoint.comments+xml"/>
  <Override PartName="/ppt/comments/modernComment_101_BB1FA76A.xml" ContentType="application/vnd.ms-powerpoint.comments+xml"/>
  <Override PartName="/ppt/notesSlides/notesSlide3.xml" ContentType="application/vnd.openxmlformats-officedocument.presentationml.notesSlide+xml"/>
  <Override PartName="/ppt/comments/modernComment_119_815F16A6.xml" ContentType="application/vnd.ms-powerpoint.comments+xml"/>
  <Override PartName="/ppt/notesSlides/notesSlide4.xml" ContentType="application/vnd.openxmlformats-officedocument.presentationml.notesSlide+xml"/>
  <Override PartName="/ppt/comments/modernComment_11B_123304BE.xml" ContentType="application/vnd.ms-powerpoint.comments+xml"/>
  <Override PartName="/ppt/notesSlides/notesSlide5.xml" ContentType="application/vnd.openxmlformats-officedocument.presentationml.notesSlide+xml"/>
  <Override PartName="/ppt/comments/modernComment_11D_A4ABF07E.xml" ContentType="application/vnd.ms-powerpoint.comment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  <p:sldMasterId id="2147483710" r:id="rId2"/>
    <p:sldMasterId id="2147483661" r:id="rId3"/>
    <p:sldMasterId id="2147483684" r:id="rId4"/>
  </p:sldMasterIdLst>
  <p:notesMasterIdLst>
    <p:notesMasterId r:id="rId25"/>
  </p:notesMasterIdLst>
  <p:sldIdLst>
    <p:sldId id="296" r:id="rId5"/>
    <p:sldId id="302" r:id="rId6"/>
    <p:sldId id="259" r:id="rId7"/>
    <p:sldId id="287" r:id="rId8"/>
    <p:sldId id="288" r:id="rId9"/>
    <p:sldId id="257" r:id="rId10"/>
    <p:sldId id="281" r:id="rId11"/>
    <p:sldId id="283" r:id="rId12"/>
    <p:sldId id="285" r:id="rId13"/>
    <p:sldId id="303" r:id="rId14"/>
    <p:sldId id="275" r:id="rId15"/>
    <p:sldId id="272" r:id="rId16"/>
    <p:sldId id="270" r:id="rId17"/>
    <p:sldId id="269" r:id="rId18"/>
    <p:sldId id="268" r:id="rId19"/>
    <p:sldId id="267" r:id="rId20"/>
    <p:sldId id="299" r:id="rId21"/>
    <p:sldId id="292" r:id="rId22"/>
    <p:sldId id="293" r:id="rId23"/>
    <p:sldId id="30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F100C4F-31D1-BF42-1457-C34E87010939}" name="Aarya Paudyal" initials="AP" userId="S::paudyal.a@northeastern.edu::78332ae2-3f89-4fbf-b4e5-a14a1a6e5fd8" providerId="AD"/>
  <p188:author id="{9D46A750-CEB8-8A0C-C067-83AB441389B5}" name="Zhengkai Zhou" initials="ZZ" userId="S::zhou.zhengka@northeastern.edu::234c8855-d1b2-49ff-8c7c-2e7ea43c137d" providerId="AD"/>
  <p188:author id="{907F6576-7005-2436-6DE9-B6ADE182CCAC}" name="Divi Joshi" initials="DJ" userId="S::joshi.div@northeastern.edu::7543ccb6-b323-4702-b9bf-e51a677514cd" providerId="AD"/>
  <p188:author id="{B609CCC5-F0F4-C22B-1A79-87332DBE5ACB}" name="Weiheng Ze" initials="WZ" userId="S::ze.w@northeastern.edu::9282ab1b-0776-42d0-9101-ff87c609000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F6062-D969-FA9C-CA32-21B290D07322}" v="1" dt="2023-04-18T01:11:04.693"/>
    <p1510:client id="{047D95D0-C09A-A291-4B81-10E180858240}" v="756" dt="2023-04-18T23:14:54.167"/>
    <p1510:client id="{341394F2-7B17-8537-36ED-A624D4076766}" v="1" dt="2023-04-18T01:07:57.418"/>
    <p1510:client id="{3CA5D875-C0DE-DE10-7AEC-914E0CA44784}" v="104" dt="2023-04-18T21:10:00.387"/>
    <p1510:client id="{3E0E6987-199D-8537-7662-59397FE0881A}" v="482" dt="2023-04-19T01:36:08.565"/>
    <p1510:client id="{4B2F7290-6ED3-66BF-536C-4781EABE1DDE}" v="1294" dt="2023-04-19T03:46:51.030"/>
    <p1510:client id="{56E326D1-B2B6-7893-4CA2-52DC6920F87E}" v="462" dt="2023-04-18T22:37:54.276"/>
    <p1510:client id="{594EABAF-A93D-0988-4B8E-EB4DA468DF7F}" v="8" dt="2023-04-19T01:00:07.019"/>
    <p1510:client id="{636029B7-1FB3-D708-609C-FBFADCC39FF1}" v="64" dt="2023-04-18T22:01:13.639"/>
    <p1510:client id="{66E1BE7F-3DF7-BA70-1C28-F88A26C8E994}" v="9" dt="2023-04-19T02:51:42.607"/>
    <p1510:client id="{6772E695-D20C-41C3-AD1F-DAA2711D46AB}" v="18" dt="2023-04-18T01:15:58.701"/>
    <p1510:client id="{6FD65E78-BEA2-27EF-845E-EF4CB9917D7F}" v="884" dt="2023-04-19T00:12:22.550"/>
    <p1510:client id="{7A3E2A2F-BC5E-FF69-EB79-ECE779521471}" v="284" dt="2023-04-19T03:13:47.319"/>
    <p1510:client id="{7C17EFD2-EAF2-79E1-A591-ABBF27F76204}" v="151" dt="2023-04-18T22:19:13.354"/>
    <p1510:client id="{84FF71CE-6C77-B4BE-1E9E-30468265F868}" v="2" dt="2023-04-19T02:31:01.520"/>
    <p1510:client id="{85AED773-2BEF-DA06-9008-5462E03AA3B4}" v="5" dt="2023-04-19T01:38:34.855"/>
    <p1510:client id="{89832F27-6979-4978-5F43-10227C1AE29C}" v="2" dt="2023-04-18T23:22:24.522"/>
    <p1510:client id="{8CC9651C-3CE2-78B2-E9E7-246523659D28}" v="4" dt="2023-04-19T02:47:23.246"/>
    <p1510:client id="{8CDF7D30-E60E-69BD-CA66-6ACB1E68BA54}" v="2" dt="2023-04-18T23:24:01.972"/>
    <p1510:client id="{91E94F9D-70D5-039F-A957-AD2865C8D39C}" v="32" dt="2023-04-19T02:54:27.006"/>
    <p1510:client id="{9E97CE88-906B-48D0-B40D-B331A75A10D0}" v="31" dt="2023-04-19T01:36:27.683"/>
    <p1510:client id="{A25F47D4-A9C2-6DA5-0CB4-9A566ECC96B7}" v="1" dt="2023-04-18T20:17:39.885"/>
    <p1510:client id="{A9499DE8-BD3F-D5E4-216E-1217235BB05F}" v="10" dt="2023-04-19T00:38:38.892"/>
    <p1510:client id="{AC94D0CE-4DAB-F459-3606-2DC1EDF26F3C}" v="1" dt="2023-04-16T23:22:06.577"/>
    <p1510:client id="{ADAA2692-F92F-11C4-6E63-D96EAAE33738}" v="8" dt="2023-04-19T02:52:17.719"/>
    <p1510:client id="{C82AC21E-DF40-BE20-E6C0-9A383F04CC3E}" v="8" dt="2023-04-18T23:18:49.450"/>
    <p1510:client id="{CB028B70-9795-679C-96EF-4FDA4F650D8B}" v="56" dt="2023-04-17T01:27:54.686"/>
    <p1510:client id="{EC54C553-5739-2FB1-FB4E-174004EC3801}" v="266" dt="2023-04-19T03:08:16.518"/>
    <p1510:client id="{F57312E9-B5D0-96DE-3575-F7842E62325D}" v="6" dt="2023-04-19T00:34:28.4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86872"/>
  </p:normalViewPr>
  <p:slideViewPr>
    <p:cSldViewPr snapToGrid="0">
      <p:cViewPr varScale="1">
        <p:scale>
          <a:sx n="104" d="100"/>
          <a:sy n="104" d="100"/>
        </p:scale>
        <p:origin x="10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omments/modernComment_101_BB1FA76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8856C3B-18EC-4C01-B8A2-B4A4DFD6DE4A}" authorId="{9D46A750-CEB8-8A0C-C067-83AB441389B5}" status="resolved" created="2023-04-19T01:33:24.489" complete="100000">
    <pc:sldMkLst xmlns:pc="http://schemas.microsoft.com/office/powerpoint/2013/main/command">
      <pc:docMk/>
      <pc:sldMk cId="3139413866" sldId="257"/>
    </pc:sldMkLst>
    <p188:txBody>
      <a:bodyPr/>
      <a:lstStyle/>
      <a:p>
        <a:r>
          <a:rPr lang="en-US"/>
          <a:t>kai</a:t>
        </a:r>
      </a:p>
    </p188:txBody>
  </p188:cm>
</p188:cmLst>
</file>

<file path=ppt/comments/modernComment_119_815F16A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C143564-43CE-4158-AFB2-529ECAFDF4B1}" authorId="{5F100C4F-31D1-BF42-1457-C34E87010939}" status="resolved" created="2023-04-19T01:31:27.641" complete="100000">
    <pc:sldMkLst xmlns:pc="http://schemas.microsoft.com/office/powerpoint/2013/main/command">
      <pc:docMk/>
      <pc:sldMk cId="2170492582" sldId="281"/>
    </pc:sldMkLst>
    <p188:txBody>
      <a:bodyPr/>
      <a:lstStyle/>
      <a:p>
        <a:r>
          <a:rPr lang="en-US"/>
          <a:t>Aarya</a:t>
        </a:r>
      </a:p>
    </p188:txBody>
  </p188:cm>
</p188:cmLst>
</file>

<file path=ppt/comments/modernComment_11B_123304B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3E7F5E0-836D-46EA-BF6D-29734869FBA1}" authorId="{5F100C4F-31D1-BF42-1457-C34E87010939}" status="resolved" created="2023-04-19T01:31:34.860" complete="100000">
    <pc:sldMkLst xmlns:pc="http://schemas.microsoft.com/office/powerpoint/2013/main/command">
      <pc:docMk/>
      <pc:sldMk cId="305333438" sldId="283"/>
    </pc:sldMkLst>
    <p188:txBody>
      <a:bodyPr/>
      <a:lstStyle/>
      <a:p>
        <a:r>
          <a:rPr lang="en-US"/>
          <a:t>Aarya</a:t>
        </a:r>
      </a:p>
    </p188:txBody>
  </p188:cm>
</p188:cmLst>
</file>

<file path=ppt/comments/modernComment_11D_A4ABF07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92DE66-6A5F-41EB-B795-2AC7878289EF}" authorId="{5F100C4F-31D1-BF42-1457-C34E87010939}" status="resolved" created="2023-04-19T01:31:41.298" complete="100000">
    <pc:sldMkLst xmlns:pc="http://schemas.microsoft.com/office/powerpoint/2013/main/command">
      <pc:docMk/>
      <pc:sldMk cId="2762731646" sldId="285"/>
    </pc:sldMkLst>
    <p188:txBody>
      <a:bodyPr/>
      <a:lstStyle/>
      <a:p>
        <a:r>
          <a:rPr lang="en-US"/>
          <a:t>Aarya</a:t>
        </a:r>
      </a:p>
    </p188:txBody>
  </p188:cm>
</p188:cmLst>
</file>

<file path=ppt/comments/modernComment_120_BE0BFE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FD0BB1-28D4-43DB-87F8-C7825A4D9917}" authorId="{9D46A750-CEB8-8A0C-C067-83AB441389B5}" status="resolved" created="2023-04-19T01:33:19.864" complete="100000">
    <pc:sldMkLst xmlns:pc="http://schemas.microsoft.com/office/powerpoint/2013/main/command">
      <pc:docMk/>
      <pc:sldMk cId="3188457035" sldId="288"/>
    </pc:sldMkLst>
    <p188:txBody>
      <a:bodyPr/>
      <a:lstStyle/>
      <a:p>
        <a:r>
          <a:rPr lang="en-US"/>
          <a:t>kai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657349-90A7-4465-9600-83176F361F95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6D3D8BA-A824-4F34-8B70-1C45E3D50F18}">
      <dgm:prSet/>
      <dgm:spPr/>
      <dgm:t>
        <a:bodyPr/>
        <a:lstStyle/>
        <a:p>
          <a:r>
            <a:rPr lang="en-US" dirty="0"/>
            <a:t>The FIFA world cup match is between Germany and Brazil. </a:t>
          </a:r>
        </a:p>
      </dgm:t>
    </dgm:pt>
    <dgm:pt modelId="{30D14DFF-40FD-4EF2-897E-986EDFC88F4C}" type="parTrans" cxnId="{F665B353-A07C-4942-995B-D30F0DC21260}">
      <dgm:prSet/>
      <dgm:spPr/>
      <dgm:t>
        <a:bodyPr/>
        <a:lstStyle/>
        <a:p>
          <a:endParaRPr lang="en-US"/>
        </a:p>
      </dgm:t>
    </dgm:pt>
    <dgm:pt modelId="{1D155E9F-264D-4EDE-954B-B04962A85A30}" type="sibTrans" cxnId="{F665B353-A07C-4942-995B-D30F0DC21260}">
      <dgm:prSet/>
      <dgm:spPr/>
      <dgm:t>
        <a:bodyPr/>
        <a:lstStyle/>
        <a:p>
          <a:endParaRPr lang="en-US"/>
        </a:p>
      </dgm:t>
    </dgm:pt>
    <dgm:pt modelId="{9604640C-329A-4025-AFE2-A217B597CE6B}">
      <dgm:prSet/>
      <dgm:spPr/>
      <dgm:t>
        <a:bodyPr/>
        <a:lstStyle/>
        <a:p>
          <a:r>
            <a:rPr lang="en-US" dirty="0"/>
            <a:t>It will begin at 9:00 pm and end at </a:t>
          </a:r>
          <a:r>
            <a:rPr lang="en-US" dirty="0">
              <a:latin typeface="Calibri Light" panose="020F0302020204030204"/>
            </a:rPr>
            <a:t>11:38</a:t>
          </a:r>
          <a:r>
            <a:rPr lang="en-US" dirty="0"/>
            <a:t> pm. </a:t>
          </a:r>
        </a:p>
      </dgm:t>
    </dgm:pt>
    <dgm:pt modelId="{9CED7D92-E67F-4C58-AA1F-A32673E4A3FE}" type="parTrans" cxnId="{A262E0E8-257C-4F5A-9F57-058EDA6EB0BE}">
      <dgm:prSet/>
      <dgm:spPr/>
      <dgm:t>
        <a:bodyPr/>
        <a:lstStyle/>
        <a:p>
          <a:endParaRPr lang="en-US"/>
        </a:p>
      </dgm:t>
    </dgm:pt>
    <dgm:pt modelId="{31B98148-B032-4B28-99F0-24452C9C333B}" type="sibTrans" cxnId="{A262E0E8-257C-4F5A-9F57-058EDA6EB0BE}">
      <dgm:prSet/>
      <dgm:spPr/>
      <dgm:t>
        <a:bodyPr/>
        <a:lstStyle/>
        <a:p>
          <a:endParaRPr lang="en-US"/>
        </a:p>
      </dgm:t>
    </dgm:pt>
    <dgm:pt modelId="{CEC0D943-85D3-4049-BF90-0E97BDED0433}">
      <dgm:prSet/>
      <dgm:spPr/>
      <dgm:t>
        <a:bodyPr/>
        <a:lstStyle/>
        <a:p>
          <a:r>
            <a:rPr lang="en-US" dirty="0"/>
            <a:t>Generated data for 400 audience here is equivalent to roughly 40,000 spectators that had come to watch the match. </a:t>
          </a:r>
        </a:p>
      </dgm:t>
    </dgm:pt>
    <dgm:pt modelId="{A81BE4ED-B4CB-4668-83A1-A03760D0F8DB}" type="parTrans" cxnId="{5FA73F97-B1EE-4945-8A7A-72E714EF2446}">
      <dgm:prSet/>
      <dgm:spPr/>
      <dgm:t>
        <a:bodyPr/>
        <a:lstStyle/>
        <a:p>
          <a:endParaRPr lang="en-US"/>
        </a:p>
      </dgm:t>
    </dgm:pt>
    <dgm:pt modelId="{961E089B-DCD4-4712-8CD9-E58C6A99F316}" type="sibTrans" cxnId="{5FA73F97-B1EE-4945-8A7A-72E714EF2446}">
      <dgm:prSet/>
      <dgm:spPr/>
      <dgm:t>
        <a:bodyPr/>
        <a:lstStyle/>
        <a:p>
          <a:endParaRPr lang="en-US"/>
        </a:p>
      </dgm:t>
    </dgm:pt>
    <dgm:pt modelId="{801DC7FA-E43C-4834-9A34-B58EE6192826}">
      <dgm:prSet/>
      <dgm:spPr/>
      <dgm:t>
        <a:bodyPr/>
        <a:lstStyle/>
        <a:p>
          <a:r>
            <a:rPr lang="en-US" dirty="0"/>
            <a:t>Information about customer's age, their seat location and the team they are supporting are collected through their tickets. </a:t>
          </a:r>
        </a:p>
      </dgm:t>
    </dgm:pt>
    <dgm:pt modelId="{30DDFC57-53E4-4BEB-A6EB-E4203F02498E}" type="parTrans" cxnId="{1ACA95B2-E6FE-4470-AD82-D70B0CE86626}">
      <dgm:prSet/>
      <dgm:spPr/>
      <dgm:t>
        <a:bodyPr/>
        <a:lstStyle/>
        <a:p>
          <a:endParaRPr lang="en-US"/>
        </a:p>
      </dgm:t>
    </dgm:pt>
    <dgm:pt modelId="{72EFFC7A-A351-42FE-871A-8B16EB5281A7}" type="sibTrans" cxnId="{1ACA95B2-E6FE-4470-AD82-D70B0CE86626}">
      <dgm:prSet/>
      <dgm:spPr/>
      <dgm:t>
        <a:bodyPr/>
        <a:lstStyle/>
        <a:p>
          <a:endParaRPr lang="en-US"/>
        </a:p>
      </dgm:t>
    </dgm:pt>
    <dgm:pt modelId="{964856C5-0020-4AB5-AFA9-EA89F0307013}">
      <dgm:prSet/>
      <dgm:spPr/>
      <dgm:t>
        <a:bodyPr/>
        <a:lstStyle/>
        <a:p>
          <a:r>
            <a:rPr lang="en-US" dirty="0"/>
            <a:t>Customers have the option of ordering food either through the food ordering app or directly at the stall. </a:t>
          </a:r>
        </a:p>
      </dgm:t>
    </dgm:pt>
    <dgm:pt modelId="{163FDCC9-CBDA-450A-9883-11C775B38DD5}" type="parTrans" cxnId="{990D07D8-0028-41FF-90A8-71423095E7FA}">
      <dgm:prSet/>
      <dgm:spPr/>
      <dgm:t>
        <a:bodyPr/>
        <a:lstStyle/>
        <a:p>
          <a:endParaRPr lang="en-US"/>
        </a:p>
      </dgm:t>
    </dgm:pt>
    <dgm:pt modelId="{37905309-5EB9-4D1F-B775-19E92F4C4A9C}" type="sibTrans" cxnId="{990D07D8-0028-41FF-90A8-71423095E7FA}">
      <dgm:prSet/>
      <dgm:spPr/>
      <dgm:t>
        <a:bodyPr/>
        <a:lstStyle/>
        <a:p>
          <a:endParaRPr lang="en-US"/>
        </a:p>
      </dgm:t>
    </dgm:pt>
    <dgm:pt modelId="{32677E8C-83ED-4700-BAEC-E94BF644F389}">
      <dgm:prSet/>
      <dgm:spPr/>
      <dgm:t>
        <a:bodyPr/>
        <a:lstStyle/>
        <a:p>
          <a:r>
            <a:rPr lang="en-US" dirty="0"/>
            <a:t>Customers enter their dietary preference while ordering their food. </a:t>
          </a:r>
        </a:p>
      </dgm:t>
    </dgm:pt>
    <dgm:pt modelId="{6D1E08D9-4569-4D54-8FEC-18EF4C1E3E7F}" type="parTrans" cxnId="{E9E8AD7C-6E5B-4BBA-8CF3-67FBD9528EB3}">
      <dgm:prSet/>
      <dgm:spPr/>
      <dgm:t>
        <a:bodyPr/>
        <a:lstStyle/>
        <a:p>
          <a:endParaRPr lang="en-US"/>
        </a:p>
      </dgm:t>
    </dgm:pt>
    <dgm:pt modelId="{BFD4BBBA-3CB2-46A6-9AD6-348BB50C9A9E}" type="sibTrans" cxnId="{E9E8AD7C-6E5B-4BBA-8CF3-67FBD9528EB3}">
      <dgm:prSet/>
      <dgm:spPr/>
      <dgm:t>
        <a:bodyPr/>
        <a:lstStyle/>
        <a:p>
          <a:endParaRPr lang="en-US"/>
        </a:p>
      </dgm:t>
    </dgm:pt>
    <dgm:pt modelId="{437E3937-7CD3-4C2C-9C7D-A5CCDD333A7D}" type="pres">
      <dgm:prSet presAssocID="{51657349-90A7-4465-9600-83176F361F95}" presName="diagram" presStyleCnt="0">
        <dgm:presLayoutVars>
          <dgm:dir/>
          <dgm:resizeHandles val="exact"/>
        </dgm:presLayoutVars>
      </dgm:prSet>
      <dgm:spPr/>
    </dgm:pt>
    <dgm:pt modelId="{36FA6E4C-B425-4885-A1AA-DE42C7A5CD9F}" type="pres">
      <dgm:prSet presAssocID="{56D3D8BA-A824-4F34-8B70-1C45E3D50F18}" presName="node" presStyleLbl="node1" presStyleIdx="0" presStyleCnt="6">
        <dgm:presLayoutVars>
          <dgm:bulletEnabled val="1"/>
        </dgm:presLayoutVars>
      </dgm:prSet>
      <dgm:spPr/>
    </dgm:pt>
    <dgm:pt modelId="{53C83E7B-1F8F-467E-A17D-80CAECC8D056}" type="pres">
      <dgm:prSet presAssocID="{1D155E9F-264D-4EDE-954B-B04962A85A30}" presName="sibTrans" presStyleLbl="sibTrans2D1" presStyleIdx="0" presStyleCnt="5"/>
      <dgm:spPr/>
    </dgm:pt>
    <dgm:pt modelId="{43CC41C5-863B-408F-A334-6587F7E03875}" type="pres">
      <dgm:prSet presAssocID="{1D155E9F-264D-4EDE-954B-B04962A85A30}" presName="connectorText" presStyleLbl="sibTrans2D1" presStyleIdx="0" presStyleCnt="5"/>
      <dgm:spPr/>
    </dgm:pt>
    <dgm:pt modelId="{38E273C3-DC2E-4A8D-96A6-2C8025AAE298}" type="pres">
      <dgm:prSet presAssocID="{9604640C-329A-4025-AFE2-A217B597CE6B}" presName="node" presStyleLbl="node1" presStyleIdx="1" presStyleCnt="6">
        <dgm:presLayoutVars>
          <dgm:bulletEnabled val="1"/>
        </dgm:presLayoutVars>
      </dgm:prSet>
      <dgm:spPr/>
    </dgm:pt>
    <dgm:pt modelId="{9AB2C0B5-DFAC-4526-9B70-4FB4F0AF28A0}" type="pres">
      <dgm:prSet presAssocID="{31B98148-B032-4B28-99F0-24452C9C333B}" presName="sibTrans" presStyleLbl="sibTrans2D1" presStyleIdx="1" presStyleCnt="5"/>
      <dgm:spPr/>
    </dgm:pt>
    <dgm:pt modelId="{94DE77D9-18A1-4729-8056-8AE24B4E939E}" type="pres">
      <dgm:prSet presAssocID="{31B98148-B032-4B28-99F0-24452C9C333B}" presName="connectorText" presStyleLbl="sibTrans2D1" presStyleIdx="1" presStyleCnt="5"/>
      <dgm:spPr/>
    </dgm:pt>
    <dgm:pt modelId="{6297696A-1FC4-44BE-B0FC-3E518030AC33}" type="pres">
      <dgm:prSet presAssocID="{CEC0D943-85D3-4049-BF90-0E97BDED0433}" presName="node" presStyleLbl="node1" presStyleIdx="2" presStyleCnt="6">
        <dgm:presLayoutVars>
          <dgm:bulletEnabled val="1"/>
        </dgm:presLayoutVars>
      </dgm:prSet>
      <dgm:spPr/>
    </dgm:pt>
    <dgm:pt modelId="{7713F290-AC59-4404-ABAA-9B8D6E7B8650}" type="pres">
      <dgm:prSet presAssocID="{961E089B-DCD4-4712-8CD9-E58C6A99F316}" presName="sibTrans" presStyleLbl="sibTrans2D1" presStyleIdx="2" presStyleCnt="5"/>
      <dgm:spPr/>
    </dgm:pt>
    <dgm:pt modelId="{95F22675-D900-4CC6-BA2F-E65EEB0FFE4F}" type="pres">
      <dgm:prSet presAssocID="{961E089B-DCD4-4712-8CD9-E58C6A99F316}" presName="connectorText" presStyleLbl="sibTrans2D1" presStyleIdx="2" presStyleCnt="5"/>
      <dgm:spPr/>
    </dgm:pt>
    <dgm:pt modelId="{FBF623BA-AB8D-4A36-870B-7F9C90645C72}" type="pres">
      <dgm:prSet presAssocID="{801DC7FA-E43C-4834-9A34-B58EE6192826}" presName="node" presStyleLbl="node1" presStyleIdx="3" presStyleCnt="6">
        <dgm:presLayoutVars>
          <dgm:bulletEnabled val="1"/>
        </dgm:presLayoutVars>
      </dgm:prSet>
      <dgm:spPr/>
    </dgm:pt>
    <dgm:pt modelId="{0C915F28-C4AE-4D52-BAA1-2339D61C7892}" type="pres">
      <dgm:prSet presAssocID="{72EFFC7A-A351-42FE-871A-8B16EB5281A7}" presName="sibTrans" presStyleLbl="sibTrans2D1" presStyleIdx="3" presStyleCnt="5"/>
      <dgm:spPr/>
    </dgm:pt>
    <dgm:pt modelId="{66183462-4F16-4DCE-82B3-8B9844BA685B}" type="pres">
      <dgm:prSet presAssocID="{72EFFC7A-A351-42FE-871A-8B16EB5281A7}" presName="connectorText" presStyleLbl="sibTrans2D1" presStyleIdx="3" presStyleCnt="5"/>
      <dgm:spPr/>
    </dgm:pt>
    <dgm:pt modelId="{94D8DF02-3A98-4A7A-9416-D9E47164C11A}" type="pres">
      <dgm:prSet presAssocID="{964856C5-0020-4AB5-AFA9-EA89F0307013}" presName="node" presStyleLbl="node1" presStyleIdx="4" presStyleCnt="6">
        <dgm:presLayoutVars>
          <dgm:bulletEnabled val="1"/>
        </dgm:presLayoutVars>
      </dgm:prSet>
      <dgm:spPr/>
    </dgm:pt>
    <dgm:pt modelId="{F8AA7D4B-938B-4C07-884B-D5B06D779A5C}" type="pres">
      <dgm:prSet presAssocID="{37905309-5EB9-4D1F-B775-19E92F4C4A9C}" presName="sibTrans" presStyleLbl="sibTrans2D1" presStyleIdx="4" presStyleCnt="5"/>
      <dgm:spPr/>
    </dgm:pt>
    <dgm:pt modelId="{53B2F13C-ACB6-4335-8D24-E28899670EDF}" type="pres">
      <dgm:prSet presAssocID="{37905309-5EB9-4D1F-B775-19E92F4C4A9C}" presName="connectorText" presStyleLbl="sibTrans2D1" presStyleIdx="4" presStyleCnt="5"/>
      <dgm:spPr/>
    </dgm:pt>
    <dgm:pt modelId="{7F522B85-17E6-48F3-92B8-0F43A0D6B677}" type="pres">
      <dgm:prSet presAssocID="{32677E8C-83ED-4700-BAEC-E94BF644F389}" presName="node" presStyleLbl="node1" presStyleIdx="5" presStyleCnt="6">
        <dgm:presLayoutVars>
          <dgm:bulletEnabled val="1"/>
        </dgm:presLayoutVars>
      </dgm:prSet>
      <dgm:spPr/>
    </dgm:pt>
  </dgm:ptLst>
  <dgm:cxnLst>
    <dgm:cxn modelId="{6D435804-13D4-49E9-ABBE-9FD3272C0643}" type="presOf" srcId="{961E089B-DCD4-4712-8CD9-E58C6A99F316}" destId="{95F22675-D900-4CC6-BA2F-E65EEB0FFE4F}" srcOrd="1" destOrd="0" presId="urn:microsoft.com/office/officeart/2005/8/layout/process5"/>
    <dgm:cxn modelId="{E55D8006-2E93-4D0D-9400-DC5C7D9A6E4D}" type="presOf" srcId="{964856C5-0020-4AB5-AFA9-EA89F0307013}" destId="{94D8DF02-3A98-4A7A-9416-D9E47164C11A}" srcOrd="0" destOrd="0" presId="urn:microsoft.com/office/officeart/2005/8/layout/process5"/>
    <dgm:cxn modelId="{C78B4607-0015-4CF6-A570-C88FFF16E5A0}" type="presOf" srcId="{56D3D8BA-A824-4F34-8B70-1C45E3D50F18}" destId="{36FA6E4C-B425-4885-A1AA-DE42C7A5CD9F}" srcOrd="0" destOrd="0" presId="urn:microsoft.com/office/officeart/2005/8/layout/process5"/>
    <dgm:cxn modelId="{890B6414-38EE-4F2E-BCF1-28A873CEDB72}" type="presOf" srcId="{37905309-5EB9-4D1F-B775-19E92F4C4A9C}" destId="{53B2F13C-ACB6-4335-8D24-E28899670EDF}" srcOrd="1" destOrd="0" presId="urn:microsoft.com/office/officeart/2005/8/layout/process5"/>
    <dgm:cxn modelId="{7CDC931E-4268-402E-8457-67FA215D4F42}" type="presOf" srcId="{31B98148-B032-4B28-99F0-24452C9C333B}" destId="{9AB2C0B5-DFAC-4526-9B70-4FB4F0AF28A0}" srcOrd="0" destOrd="0" presId="urn:microsoft.com/office/officeart/2005/8/layout/process5"/>
    <dgm:cxn modelId="{F665B353-A07C-4942-995B-D30F0DC21260}" srcId="{51657349-90A7-4465-9600-83176F361F95}" destId="{56D3D8BA-A824-4F34-8B70-1C45E3D50F18}" srcOrd="0" destOrd="0" parTransId="{30D14DFF-40FD-4EF2-897E-986EDFC88F4C}" sibTransId="{1D155E9F-264D-4EDE-954B-B04962A85A30}"/>
    <dgm:cxn modelId="{BA2DE473-D00D-443A-8554-FE9141DCBDDC}" type="presOf" srcId="{1D155E9F-264D-4EDE-954B-B04962A85A30}" destId="{53C83E7B-1F8F-467E-A17D-80CAECC8D056}" srcOrd="0" destOrd="0" presId="urn:microsoft.com/office/officeart/2005/8/layout/process5"/>
    <dgm:cxn modelId="{E9E8AD7C-6E5B-4BBA-8CF3-67FBD9528EB3}" srcId="{51657349-90A7-4465-9600-83176F361F95}" destId="{32677E8C-83ED-4700-BAEC-E94BF644F389}" srcOrd="5" destOrd="0" parTransId="{6D1E08D9-4569-4D54-8FEC-18EF4C1E3E7F}" sibTransId="{BFD4BBBA-3CB2-46A6-9AD6-348BB50C9A9E}"/>
    <dgm:cxn modelId="{0D430E7F-8072-4BEB-AFB1-6261B7CE6AB7}" type="presOf" srcId="{72EFFC7A-A351-42FE-871A-8B16EB5281A7}" destId="{0C915F28-C4AE-4D52-BAA1-2339D61C7892}" srcOrd="0" destOrd="0" presId="urn:microsoft.com/office/officeart/2005/8/layout/process5"/>
    <dgm:cxn modelId="{5FA73F97-B1EE-4945-8A7A-72E714EF2446}" srcId="{51657349-90A7-4465-9600-83176F361F95}" destId="{CEC0D943-85D3-4049-BF90-0E97BDED0433}" srcOrd="2" destOrd="0" parTransId="{A81BE4ED-B4CB-4668-83A1-A03760D0F8DB}" sibTransId="{961E089B-DCD4-4712-8CD9-E58C6A99F316}"/>
    <dgm:cxn modelId="{030A16A8-C98C-475D-BD0E-E63C388C5CE9}" type="presOf" srcId="{801DC7FA-E43C-4834-9A34-B58EE6192826}" destId="{FBF623BA-AB8D-4A36-870B-7F9C90645C72}" srcOrd="0" destOrd="0" presId="urn:microsoft.com/office/officeart/2005/8/layout/process5"/>
    <dgm:cxn modelId="{60C3CCAC-F9D0-464E-9B96-5DCD9358F691}" type="presOf" srcId="{37905309-5EB9-4D1F-B775-19E92F4C4A9C}" destId="{F8AA7D4B-938B-4C07-884B-D5B06D779A5C}" srcOrd="0" destOrd="0" presId="urn:microsoft.com/office/officeart/2005/8/layout/process5"/>
    <dgm:cxn modelId="{1ACA95B2-E6FE-4470-AD82-D70B0CE86626}" srcId="{51657349-90A7-4465-9600-83176F361F95}" destId="{801DC7FA-E43C-4834-9A34-B58EE6192826}" srcOrd="3" destOrd="0" parTransId="{30DDFC57-53E4-4BEB-A6EB-E4203F02498E}" sibTransId="{72EFFC7A-A351-42FE-871A-8B16EB5281A7}"/>
    <dgm:cxn modelId="{C4E33BBE-4F31-4504-BAD3-562D08C9C222}" type="presOf" srcId="{51657349-90A7-4465-9600-83176F361F95}" destId="{437E3937-7CD3-4C2C-9C7D-A5CCDD333A7D}" srcOrd="0" destOrd="0" presId="urn:microsoft.com/office/officeart/2005/8/layout/process5"/>
    <dgm:cxn modelId="{47915DD3-0FB4-474D-8710-91CFA61262D4}" type="presOf" srcId="{CEC0D943-85D3-4049-BF90-0E97BDED0433}" destId="{6297696A-1FC4-44BE-B0FC-3E518030AC33}" srcOrd="0" destOrd="0" presId="urn:microsoft.com/office/officeart/2005/8/layout/process5"/>
    <dgm:cxn modelId="{EFD278D3-A1A6-4854-BE2A-2ACA0CDBA42F}" type="presOf" srcId="{961E089B-DCD4-4712-8CD9-E58C6A99F316}" destId="{7713F290-AC59-4404-ABAA-9B8D6E7B8650}" srcOrd="0" destOrd="0" presId="urn:microsoft.com/office/officeart/2005/8/layout/process5"/>
    <dgm:cxn modelId="{990D07D8-0028-41FF-90A8-71423095E7FA}" srcId="{51657349-90A7-4465-9600-83176F361F95}" destId="{964856C5-0020-4AB5-AFA9-EA89F0307013}" srcOrd="4" destOrd="0" parTransId="{163FDCC9-CBDA-450A-9883-11C775B38DD5}" sibTransId="{37905309-5EB9-4D1F-B775-19E92F4C4A9C}"/>
    <dgm:cxn modelId="{2702A7DA-395D-4C19-9FA8-ECB85A3576EB}" type="presOf" srcId="{72EFFC7A-A351-42FE-871A-8B16EB5281A7}" destId="{66183462-4F16-4DCE-82B3-8B9844BA685B}" srcOrd="1" destOrd="0" presId="urn:microsoft.com/office/officeart/2005/8/layout/process5"/>
    <dgm:cxn modelId="{A269DBE2-B823-4B73-A30C-C70AB481D35B}" type="presOf" srcId="{31B98148-B032-4B28-99F0-24452C9C333B}" destId="{94DE77D9-18A1-4729-8056-8AE24B4E939E}" srcOrd="1" destOrd="0" presId="urn:microsoft.com/office/officeart/2005/8/layout/process5"/>
    <dgm:cxn modelId="{1262DDE2-9D2C-4262-9FA5-C69244348189}" type="presOf" srcId="{9604640C-329A-4025-AFE2-A217B597CE6B}" destId="{38E273C3-DC2E-4A8D-96A6-2C8025AAE298}" srcOrd="0" destOrd="0" presId="urn:microsoft.com/office/officeart/2005/8/layout/process5"/>
    <dgm:cxn modelId="{A262E0E8-257C-4F5A-9F57-058EDA6EB0BE}" srcId="{51657349-90A7-4465-9600-83176F361F95}" destId="{9604640C-329A-4025-AFE2-A217B597CE6B}" srcOrd="1" destOrd="0" parTransId="{9CED7D92-E67F-4C58-AA1F-A32673E4A3FE}" sibTransId="{31B98148-B032-4B28-99F0-24452C9C333B}"/>
    <dgm:cxn modelId="{E217C4FB-CB77-477B-9512-D3C6E0733378}" type="presOf" srcId="{32677E8C-83ED-4700-BAEC-E94BF644F389}" destId="{7F522B85-17E6-48F3-92B8-0F43A0D6B677}" srcOrd="0" destOrd="0" presId="urn:microsoft.com/office/officeart/2005/8/layout/process5"/>
    <dgm:cxn modelId="{9F4C44FF-E6B7-4A26-8563-EEF0836B5F2F}" type="presOf" srcId="{1D155E9F-264D-4EDE-954B-B04962A85A30}" destId="{43CC41C5-863B-408F-A334-6587F7E03875}" srcOrd="1" destOrd="0" presId="urn:microsoft.com/office/officeart/2005/8/layout/process5"/>
    <dgm:cxn modelId="{2348B194-EEDA-4636-9B4C-44E5E4955D97}" type="presParOf" srcId="{437E3937-7CD3-4C2C-9C7D-A5CCDD333A7D}" destId="{36FA6E4C-B425-4885-A1AA-DE42C7A5CD9F}" srcOrd="0" destOrd="0" presId="urn:microsoft.com/office/officeart/2005/8/layout/process5"/>
    <dgm:cxn modelId="{3BD71E43-87AE-4379-A188-20607FE03802}" type="presParOf" srcId="{437E3937-7CD3-4C2C-9C7D-A5CCDD333A7D}" destId="{53C83E7B-1F8F-467E-A17D-80CAECC8D056}" srcOrd="1" destOrd="0" presId="urn:microsoft.com/office/officeart/2005/8/layout/process5"/>
    <dgm:cxn modelId="{A83BA13B-748D-4387-8EF4-F68B7C427E8E}" type="presParOf" srcId="{53C83E7B-1F8F-467E-A17D-80CAECC8D056}" destId="{43CC41C5-863B-408F-A334-6587F7E03875}" srcOrd="0" destOrd="0" presId="urn:microsoft.com/office/officeart/2005/8/layout/process5"/>
    <dgm:cxn modelId="{5D6DFFB7-0868-433A-87A2-577B238F33A7}" type="presParOf" srcId="{437E3937-7CD3-4C2C-9C7D-A5CCDD333A7D}" destId="{38E273C3-DC2E-4A8D-96A6-2C8025AAE298}" srcOrd="2" destOrd="0" presId="urn:microsoft.com/office/officeart/2005/8/layout/process5"/>
    <dgm:cxn modelId="{D3576CE4-06BB-4206-81C3-3BB9D20EF43D}" type="presParOf" srcId="{437E3937-7CD3-4C2C-9C7D-A5CCDD333A7D}" destId="{9AB2C0B5-DFAC-4526-9B70-4FB4F0AF28A0}" srcOrd="3" destOrd="0" presId="urn:microsoft.com/office/officeart/2005/8/layout/process5"/>
    <dgm:cxn modelId="{D884C058-A4B5-4360-8068-AB4C5D7DEB5C}" type="presParOf" srcId="{9AB2C0B5-DFAC-4526-9B70-4FB4F0AF28A0}" destId="{94DE77D9-18A1-4729-8056-8AE24B4E939E}" srcOrd="0" destOrd="0" presId="urn:microsoft.com/office/officeart/2005/8/layout/process5"/>
    <dgm:cxn modelId="{DA05B91B-C6B5-405E-A7CC-4B3738DE7B92}" type="presParOf" srcId="{437E3937-7CD3-4C2C-9C7D-A5CCDD333A7D}" destId="{6297696A-1FC4-44BE-B0FC-3E518030AC33}" srcOrd="4" destOrd="0" presId="urn:microsoft.com/office/officeart/2005/8/layout/process5"/>
    <dgm:cxn modelId="{7A41F098-1B2D-4CFE-8C6C-112AE84E8E9E}" type="presParOf" srcId="{437E3937-7CD3-4C2C-9C7D-A5CCDD333A7D}" destId="{7713F290-AC59-4404-ABAA-9B8D6E7B8650}" srcOrd="5" destOrd="0" presId="urn:microsoft.com/office/officeart/2005/8/layout/process5"/>
    <dgm:cxn modelId="{8DBB92B7-AE62-447F-9E7C-6CD2D92DA954}" type="presParOf" srcId="{7713F290-AC59-4404-ABAA-9B8D6E7B8650}" destId="{95F22675-D900-4CC6-BA2F-E65EEB0FFE4F}" srcOrd="0" destOrd="0" presId="urn:microsoft.com/office/officeart/2005/8/layout/process5"/>
    <dgm:cxn modelId="{F42693EC-A9A0-4F1F-83ED-5800B60722B0}" type="presParOf" srcId="{437E3937-7CD3-4C2C-9C7D-A5CCDD333A7D}" destId="{FBF623BA-AB8D-4A36-870B-7F9C90645C72}" srcOrd="6" destOrd="0" presId="urn:microsoft.com/office/officeart/2005/8/layout/process5"/>
    <dgm:cxn modelId="{2823C903-2CCF-4838-B2C7-47734CE0AE2E}" type="presParOf" srcId="{437E3937-7CD3-4C2C-9C7D-A5CCDD333A7D}" destId="{0C915F28-C4AE-4D52-BAA1-2339D61C7892}" srcOrd="7" destOrd="0" presId="urn:microsoft.com/office/officeart/2005/8/layout/process5"/>
    <dgm:cxn modelId="{D256620D-2EA1-49B2-8C64-FA8A40B9646D}" type="presParOf" srcId="{0C915F28-C4AE-4D52-BAA1-2339D61C7892}" destId="{66183462-4F16-4DCE-82B3-8B9844BA685B}" srcOrd="0" destOrd="0" presId="urn:microsoft.com/office/officeart/2005/8/layout/process5"/>
    <dgm:cxn modelId="{96E472B8-D203-4C69-994B-481556F285CB}" type="presParOf" srcId="{437E3937-7CD3-4C2C-9C7D-A5CCDD333A7D}" destId="{94D8DF02-3A98-4A7A-9416-D9E47164C11A}" srcOrd="8" destOrd="0" presId="urn:microsoft.com/office/officeart/2005/8/layout/process5"/>
    <dgm:cxn modelId="{4A48DC70-4179-413D-A072-CA7D0D51F05E}" type="presParOf" srcId="{437E3937-7CD3-4C2C-9C7D-A5CCDD333A7D}" destId="{F8AA7D4B-938B-4C07-884B-D5B06D779A5C}" srcOrd="9" destOrd="0" presId="urn:microsoft.com/office/officeart/2005/8/layout/process5"/>
    <dgm:cxn modelId="{BAE10C03-3579-4E81-8CAA-16247FB80D95}" type="presParOf" srcId="{F8AA7D4B-938B-4C07-884B-D5B06D779A5C}" destId="{53B2F13C-ACB6-4335-8D24-E28899670EDF}" srcOrd="0" destOrd="0" presId="urn:microsoft.com/office/officeart/2005/8/layout/process5"/>
    <dgm:cxn modelId="{98169290-DDE5-4D6F-8D67-B3E3ECC78456}" type="presParOf" srcId="{437E3937-7CD3-4C2C-9C7D-A5CCDD333A7D}" destId="{7F522B85-17E6-48F3-92B8-0F43A0D6B677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E1984E-546B-4E6D-95EA-B9DC33C13B4A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0F02AFB-FE2D-488D-A78B-34F3B1B8088B}">
      <dgm:prSet/>
      <dgm:spPr/>
      <dgm:t>
        <a:bodyPr/>
        <a:lstStyle/>
        <a:p>
          <a:r>
            <a:rPr lang="en-US"/>
            <a:t>Checked the missing values and the data frame</a:t>
          </a:r>
        </a:p>
      </dgm:t>
    </dgm:pt>
    <dgm:pt modelId="{EC88AB3D-1176-4230-B3AB-10C19C9BCA0C}" type="parTrans" cxnId="{93D6D4FD-EF5E-4781-B178-7CDF7B8F3A71}">
      <dgm:prSet/>
      <dgm:spPr/>
      <dgm:t>
        <a:bodyPr/>
        <a:lstStyle/>
        <a:p>
          <a:endParaRPr lang="en-US"/>
        </a:p>
      </dgm:t>
    </dgm:pt>
    <dgm:pt modelId="{E0E25E7B-F8A6-4AFF-8339-5EAAC5482AAD}" type="sibTrans" cxnId="{93D6D4FD-EF5E-4781-B178-7CDF7B8F3A71}">
      <dgm:prSet/>
      <dgm:spPr/>
      <dgm:t>
        <a:bodyPr/>
        <a:lstStyle/>
        <a:p>
          <a:endParaRPr lang="en-US"/>
        </a:p>
      </dgm:t>
    </dgm:pt>
    <dgm:pt modelId="{C6EE0FB8-2B42-4324-913A-5C0D8321E53F}">
      <dgm:prSet/>
      <dgm:spPr/>
      <dgm:t>
        <a:bodyPr/>
        <a:lstStyle/>
        <a:p>
          <a:r>
            <a:rPr lang="en-US"/>
            <a:t>Changed the data type of order date, DOB and events date to </a:t>
          </a:r>
          <a:r>
            <a:rPr lang="en-US" b="1"/>
            <a:t>date </a:t>
          </a:r>
          <a:r>
            <a:rPr lang="en-US"/>
            <a:t>type from character.</a:t>
          </a:r>
        </a:p>
      </dgm:t>
    </dgm:pt>
    <dgm:pt modelId="{754FB6D6-D182-4E92-B788-17AF0B0D2259}" type="parTrans" cxnId="{E9381662-2C4C-4F98-93B6-7825DEF5D4AF}">
      <dgm:prSet/>
      <dgm:spPr/>
      <dgm:t>
        <a:bodyPr/>
        <a:lstStyle/>
        <a:p>
          <a:endParaRPr lang="en-US"/>
        </a:p>
      </dgm:t>
    </dgm:pt>
    <dgm:pt modelId="{ACD0D28F-E357-4A0B-AB2C-395037ADDD2B}" type="sibTrans" cxnId="{E9381662-2C4C-4F98-93B6-7825DEF5D4AF}">
      <dgm:prSet/>
      <dgm:spPr/>
      <dgm:t>
        <a:bodyPr/>
        <a:lstStyle/>
        <a:p>
          <a:endParaRPr lang="en-US"/>
        </a:p>
      </dgm:t>
    </dgm:pt>
    <dgm:pt modelId="{FD895C67-F13D-4C9B-8CDE-A2C9EDC1C7BD}">
      <dgm:prSet/>
      <dgm:spPr/>
      <dgm:t>
        <a:bodyPr/>
        <a:lstStyle/>
        <a:p>
          <a:r>
            <a:rPr lang="en-US"/>
            <a:t>United Order_date column with Order_time column.</a:t>
          </a:r>
        </a:p>
      </dgm:t>
    </dgm:pt>
    <dgm:pt modelId="{7FDB3FF7-5E8F-4107-B252-80CF94F0361B}" type="parTrans" cxnId="{030FF67B-21EA-49E2-80E3-3E79F9336FB9}">
      <dgm:prSet/>
      <dgm:spPr/>
      <dgm:t>
        <a:bodyPr/>
        <a:lstStyle/>
        <a:p>
          <a:endParaRPr lang="en-US"/>
        </a:p>
      </dgm:t>
    </dgm:pt>
    <dgm:pt modelId="{58B835D5-18DF-4946-9B54-03842E32A2D7}" type="sibTrans" cxnId="{030FF67B-21EA-49E2-80E3-3E79F9336FB9}">
      <dgm:prSet/>
      <dgm:spPr/>
      <dgm:t>
        <a:bodyPr/>
        <a:lstStyle/>
        <a:p>
          <a:endParaRPr lang="en-US"/>
        </a:p>
      </dgm:t>
    </dgm:pt>
    <dgm:pt modelId="{F591BCB8-2C4E-42A9-80C1-C21128E5A9C9}" type="pres">
      <dgm:prSet presAssocID="{C4E1984E-546B-4E6D-95EA-B9DC33C13B4A}" presName="diagram" presStyleCnt="0">
        <dgm:presLayoutVars>
          <dgm:dir/>
          <dgm:resizeHandles val="exact"/>
        </dgm:presLayoutVars>
      </dgm:prSet>
      <dgm:spPr/>
    </dgm:pt>
    <dgm:pt modelId="{11B94E11-2DFD-484B-95F4-5E6FF0BD62E3}" type="pres">
      <dgm:prSet presAssocID="{40F02AFB-FE2D-488D-A78B-34F3B1B8088B}" presName="node" presStyleLbl="node1" presStyleIdx="0" presStyleCnt="3">
        <dgm:presLayoutVars>
          <dgm:bulletEnabled val="1"/>
        </dgm:presLayoutVars>
      </dgm:prSet>
      <dgm:spPr/>
    </dgm:pt>
    <dgm:pt modelId="{A4FFCE0B-EA36-45D7-8FDE-6164F9BC51F2}" type="pres">
      <dgm:prSet presAssocID="{E0E25E7B-F8A6-4AFF-8339-5EAAC5482AAD}" presName="sibTrans" presStyleLbl="sibTrans2D1" presStyleIdx="0" presStyleCnt="2"/>
      <dgm:spPr/>
    </dgm:pt>
    <dgm:pt modelId="{7CA9E893-18B5-4264-85E0-9101DB8322B7}" type="pres">
      <dgm:prSet presAssocID="{E0E25E7B-F8A6-4AFF-8339-5EAAC5482AAD}" presName="connectorText" presStyleLbl="sibTrans2D1" presStyleIdx="0" presStyleCnt="2"/>
      <dgm:spPr/>
    </dgm:pt>
    <dgm:pt modelId="{7ED81397-7F8F-40FF-8FBD-7AB9DB95EE80}" type="pres">
      <dgm:prSet presAssocID="{C6EE0FB8-2B42-4324-913A-5C0D8321E53F}" presName="node" presStyleLbl="node1" presStyleIdx="1" presStyleCnt="3">
        <dgm:presLayoutVars>
          <dgm:bulletEnabled val="1"/>
        </dgm:presLayoutVars>
      </dgm:prSet>
      <dgm:spPr/>
    </dgm:pt>
    <dgm:pt modelId="{83157381-17C7-46EF-8E60-2EE240CE2465}" type="pres">
      <dgm:prSet presAssocID="{ACD0D28F-E357-4A0B-AB2C-395037ADDD2B}" presName="sibTrans" presStyleLbl="sibTrans2D1" presStyleIdx="1" presStyleCnt="2"/>
      <dgm:spPr/>
    </dgm:pt>
    <dgm:pt modelId="{1A569C65-287A-4DBC-B705-E2F9F113DA19}" type="pres">
      <dgm:prSet presAssocID="{ACD0D28F-E357-4A0B-AB2C-395037ADDD2B}" presName="connectorText" presStyleLbl="sibTrans2D1" presStyleIdx="1" presStyleCnt="2"/>
      <dgm:spPr/>
    </dgm:pt>
    <dgm:pt modelId="{20BFAEB4-9FA8-4F7F-A6F0-DC9C0EC44698}" type="pres">
      <dgm:prSet presAssocID="{FD895C67-F13D-4C9B-8CDE-A2C9EDC1C7BD}" presName="node" presStyleLbl="node1" presStyleIdx="2" presStyleCnt="3">
        <dgm:presLayoutVars>
          <dgm:bulletEnabled val="1"/>
        </dgm:presLayoutVars>
      </dgm:prSet>
      <dgm:spPr/>
    </dgm:pt>
  </dgm:ptLst>
  <dgm:cxnLst>
    <dgm:cxn modelId="{6C6BB20D-119F-43CA-8007-028EE7542BCA}" type="presOf" srcId="{FD895C67-F13D-4C9B-8CDE-A2C9EDC1C7BD}" destId="{20BFAEB4-9FA8-4F7F-A6F0-DC9C0EC44698}" srcOrd="0" destOrd="0" presId="urn:microsoft.com/office/officeart/2005/8/layout/process5"/>
    <dgm:cxn modelId="{25A98610-EB6B-44BA-A0CC-C42DD455DDE1}" type="presOf" srcId="{ACD0D28F-E357-4A0B-AB2C-395037ADDD2B}" destId="{1A569C65-287A-4DBC-B705-E2F9F113DA19}" srcOrd="1" destOrd="0" presId="urn:microsoft.com/office/officeart/2005/8/layout/process5"/>
    <dgm:cxn modelId="{B53E8E21-5446-4405-A47A-B7E7C258D0AC}" type="presOf" srcId="{40F02AFB-FE2D-488D-A78B-34F3B1B8088B}" destId="{11B94E11-2DFD-484B-95F4-5E6FF0BD62E3}" srcOrd="0" destOrd="0" presId="urn:microsoft.com/office/officeart/2005/8/layout/process5"/>
    <dgm:cxn modelId="{E9381662-2C4C-4F98-93B6-7825DEF5D4AF}" srcId="{C4E1984E-546B-4E6D-95EA-B9DC33C13B4A}" destId="{C6EE0FB8-2B42-4324-913A-5C0D8321E53F}" srcOrd="1" destOrd="0" parTransId="{754FB6D6-D182-4E92-B788-17AF0B0D2259}" sibTransId="{ACD0D28F-E357-4A0B-AB2C-395037ADDD2B}"/>
    <dgm:cxn modelId="{CB5E986D-A141-45EF-89EB-6DB785590F40}" type="presOf" srcId="{E0E25E7B-F8A6-4AFF-8339-5EAAC5482AAD}" destId="{A4FFCE0B-EA36-45D7-8FDE-6164F9BC51F2}" srcOrd="0" destOrd="0" presId="urn:microsoft.com/office/officeart/2005/8/layout/process5"/>
    <dgm:cxn modelId="{030FF67B-21EA-49E2-80E3-3E79F9336FB9}" srcId="{C4E1984E-546B-4E6D-95EA-B9DC33C13B4A}" destId="{FD895C67-F13D-4C9B-8CDE-A2C9EDC1C7BD}" srcOrd="2" destOrd="0" parTransId="{7FDB3FF7-5E8F-4107-B252-80CF94F0361B}" sibTransId="{58B835D5-18DF-4946-9B54-03842E32A2D7}"/>
    <dgm:cxn modelId="{A409D18C-76E6-47EB-9A80-560A12C735A7}" type="presOf" srcId="{ACD0D28F-E357-4A0B-AB2C-395037ADDD2B}" destId="{83157381-17C7-46EF-8E60-2EE240CE2465}" srcOrd="0" destOrd="0" presId="urn:microsoft.com/office/officeart/2005/8/layout/process5"/>
    <dgm:cxn modelId="{2CBC6CA8-B91D-4383-86B7-8400776D75E8}" type="presOf" srcId="{E0E25E7B-F8A6-4AFF-8339-5EAAC5482AAD}" destId="{7CA9E893-18B5-4264-85E0-9101DB8322B7}" srcOrd="1" destOrd="0" presId="urn:microsoft.com/office/officeart/2005/8/layout/process5"/>
    <dgm:cxn modelId="{4F25BDC8-6B5C-4559-B493-01B80BE9255D}" type="presOf" srcId="{C4E1984E-546B-4E6D-95EA-B9DC33C13B4A}" destId="{F591BCB8-2C4E-42A9-80C1-C21128E5A9C9}" srcOrd="0" destOrd="0" presId="urn:microsoft.com/office/officeart/2005/8/layout/process5"/>
    <dgm:cxn modelId="{D264F6F2-FD7B-47FA-8299-A9ED96BB1E89}" type="presOf" srcId="{C6EE0FB8-2B42-4324-913A-5C0D8321E53F}" destId="{7ED81397-7F8F-40FF-8FBD-7AB9DB95EE80}" srcOrd="0" destOrd="0" presId="urn:microsoft.com/office/officeart/2005/8/layout/process5"/>
    <dgm:cxn modelId="{93D6D4FD-EF5E-4781-B178-7CDF7B8F3A71}" srcId="{C4E1984E-546B-4E6D-95EA-B9DC33C13B4A}" destId="{40F02AFB-FE2D-488D-A78B-34F3B1B8088B}" srcOrd="0" destOrd="0" parTransId="{EC88AB3D-1176-4230-B3AB-10C19C9BCA0C}" sibTransId="{E0E25E7B-F8A6-4AFF-8339-5EAAC5482AAD}"/>
    <dgm:cxn modelId="{A0A0DA68-B7B0-4729-A9F9-A12E038310BE}" type="presParOf" srcId="{F591BCB8-2C4E-42A9-80C1-C21128E5A9C9}" destId="{11B94E11-2DFD-484B-95F4-5E6FF0BD62E3}" srcOrd="0" destOrd="0" presId="urn:microsoft.com/office/officeart/2005/8/layout/process5"/>
    <dgm:cxn modelId="{6F50B48D-7445-49F0-8703-25B002639E1F}" type="presParOf" srcId="{F591BCB8-2C4E-42A9-80C1-C21128E5A9C9}" destId="{A4FFCE0B-EA36-45D7-8FDE-6164F9BC51F2}" srcOrd="1" destOrd="0" presId="urn:microsoft.com/office/officeart/2005/8/layout/process5"/>
    <dgm:cxn modelId="{CD2C6F1A-1B70-447A-A516-13974D7106B2}" type="presParOf" srcId="{A4FFCE0B-EA36-45D7-8FDE-6164F9BC51F2}" destId="{7CA9E893-18B5-4264-85E0-9101DB8322B7}" srcOrd="0" destOrd="0" presId="urn:microsoft.com/office/officeart/2005/8/layout/process5"/>
    <dgm:cxn modelId="{3A9EC525-FA6A-446D-9FCE-12207F8EB918}" type="presParOf" srcId="{F591BCB8-2C4E-42A9-80C1-C21128E5A9C9}" destId="{7ED81397-7F8F-40FF-8FBD-7AB9DB95EE80}" srcOrd="2" destOrd="0" presId="urn:microsoft.com/office/officeart/2005/8/layout/process5"/>
    <dgm:cxn modelId="{CF5E4B7D-56A3-492D-AC8B-BA6E2DC1FD06}" type="presParOf" srcId="{F591BCB8-2C4E-42A9-80C1-C21128E5A9C9}" destId="{83157381-17C7-46EF-8E60-2EE240CE2465}" srcOrd="3" destOrd="0" presId="urn:microsoft.com/office/officeart/2005/8/layout/process5"/>
    <dgm:cxn modelId="{2EA70B63-7F15-454A-8413-74154B8585E6}" type="presParOf" srcId="{83157381-17C7-46EF-8E60-2EE240CE2465}" destId="{1A569C65-287A-4DBC-B705-E2F9F113DA19}" srcOrd="0" destOrd="0" presId="urn:microsoft.com/office/officeart/2005/8/layout/process5"/>
    <dgm:cxn modelId="{A88420F3-74B4-4779-A69D-D37AE842006C}" type="presParOf" srcId="{F591BCB8-2C4E-42A9-80C1-C21128E5A9C9}" destId="{20BFAEB4-9FA8-4F7F-A6F0-DC9C0EC44698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FA6E4C-B425-4885-A1AA-DE42C7A5CD9F}">
      <dsp:nvSpPr>
        <dsp:cNvPr id="0" name=""/>
        <dsp:cNvSpPr/>
      </dsp:nvSpPr>
      <dsp:spPr>
        <a:xfrm>
          <a:off x="570194" y="709"/>
          <a:ext cx="2467161" cy="14802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 FIFA world cup match is between Germany and Brazil. </a:t>
          </a:r>
        </a:p>
      </dsp:txBody>
      <dsp:txXfrm>
        <a:off x="613550" y="44065"/>
        <a:ext cx="2380449" cy="1393584"/>
      </dsp:txXfrm>
    </dsp:sp>
    <dsp:sp modelId="{53C83E7B-1F8F-467E-A17D-80CAECC8D056}">
      <dsp:nvSpPr>
        <dsp:cNvPr id="0" name=""/>
        <dsp:cNvSpPr/>
      </dsp:nvSpPr>
      <dsp:spPr>
        <a:xfrm>
          <a:off x="3254465" y="434929"/>
          <a:ext cx="523038" cy="6118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254465" y="557300"/>
        <a:ext cx="366127" cy="367113"/>
      </dsp:txXfrm>
    </dsp:sp>
    <dsp:sp modelId="{38E273C3-DC2E-4A8D-96A6-2C8025AAE298}">
      <dsp:nvSpPr>
        <dsp:cNvPr id="0" name=""/>
        <dsp:cNvSpPr/>
      </dsp:nvSpPr>
      <dsp:spPr>
        <a:xfrm>
          <a:off x="4024219" y="709"/>
          <a:ext cx="2467161" cy="148029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It will begin at 9:00 pm and end at </a:t>
          </a:r>
          <a:r>
            <a:rPr lang="en-US" sz="1500" kern="1200" dirty="0">
              <a:latin typeface="Calibri Light" panose="020F0302020204030204"/>
            </a:rPr>
            <a:t>11:38</a:t>
          </a:r>
          <a:r>
            <a:rPr lang="en-US" sz="1500" kern="1200" dirty="0"/>
            <a:t> pm. </a:t>
          </a:r>
        </a:p>
      </dsp:txBody>
      <dsp:txXfrm>
        <a:off x="4067575" y="44065"/>
        <a:ext cx="2380449" cy="1393584"/>
      </dsp:txXfrm>
    </dsp:sp>
    <dsp:sp modelId="{9AB2C0B5-DFAC-4526-9B70-4FB4F0AF28A0}">
      <dsp:nvSpPr>
        <dsp:cNvPr id="0" name=""/>
        <dsp:cNvSpPr/>
      </dsp:nvSpPr>
      <dsp:spPr>
        <a:xfrm>
          <a:off x="6708490" y="434929"/>
          <a:ext cx="523038" cy="6118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708490" y="557300"/>
        <a:ext cx="366127" cy="367113"/>
      </dsp:txXfrm>
    </dsp:sp>
    <dsp:sp modelId="{6297696A-1FC4-44BE-B0FC-3E518030AC33}">
      <dsp:nvSpPr>
        <dsp:cNvPr id="0" name=""/>
        <dsp:cNvSpPr/>
      </dsp:nvSpPr>
      <dsp:spPr>
        <a:xfrm>
          <a:off x="7478244" y="709"/>
          <a:ext cx="2467161" cy="148029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Generated data for 400 audience here is equivalent to roughly 40,000 spectators that had come to watch the match. </a:t>
          </a:r>
        </a:p>
      </dsp:txBody>
      <dsp:txXfrm>
        <a:off x="7521600" y="44065"/>
        <a:ext cx="2380449" cy="1393584"/>
      </dsp:txXfrm>
    </dsp:sp>
    <dsp:sp modelId="{7713F290-AC59-4404-ABAA-9B8D6E7B8650}">
      <dsp:nvSpPr>
        <dsp:cNvPr id="0" name=""/>
        <dsp:cNvSpPr/>
      </dsp:nvSpPr>
      <dsp:spPr>
        <a:xfrm rot="5400000">
          <a:off x="8450306" y="1653707"/>
          <a:ext cx="523038" cy="6118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8528269" y="1698116"/>
        <a:ext cx="367113" cy="366127"/>
      </dsp:txXfrm>
    </dsp:sp>
    <dsp:sp modelId="{FBF623BA-AB8D-4A36-870B-7F9C90645C72}">
      <dsp:nvSpPr>
        <dsp:cNvPr id="0" name=""/>
        <dsp:cNvSpPr/>
      </dsp:nvSpPr>
      <dsp:spPr>
        <a:xfrm>
          <a:off x="7478244" y="2467870"/>
          <a:ext cx="2467161" cy="148029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Information about customer's age, their seat location and the team they are supporting are collected through their tickets. </a:t>
          </a:r>
        </a:p>
      </dsp:txBody>
      <dsp:txXfrm>
        <a:off x="7521600" y="2511226"/>
        <a:ext cx="2380449" cy="1393584"/>
      </dsp:txXfrm>
    </dsp:sp>
    <dsp:sp modelId="{0C915F28-C4AE-4D52-BAA1-2339D61C7892}">
      <dsp:nvSpPr>
        <dsp:cNvPr id="0" name=""/>
        <dsp:cNvSpPr/>
      </dsp:nvSpPr>
      <dsp:spPr>
        <a:xfrm rot="10800000">
          <a:off x="6738096" y="2902090"/>
          <a:ext cx="523038" cy="6118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6895007" y="3024461"/>
        <a:ext cx="366127" cy="367113"/>
      </dsp:txXfrm>
    </dsp:sp>
    <dsp:sp modelId="{94D8DF02-3A98-4A7A-9416-D9E47164C11A}">
      <dsp:nvSpPr>
        <dsp:cNvPr id="0" name=""/>
        <dsp:cNvSpPr/>
      </dsp:nvSpPr>
      <dsp:spPr>
        <a:xfrm>
          <a:off x="4024219" y="2467870"/>
          <a:ext cx="2467161" cy="148029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Customers have the option of ordering food either through the food ordering app or directly at the stall. </a:t>
          </a:r>
        </a:p>
      </dsp:txBody>
      <dsp:txXfrm>
        <a:off x="4067575" y="2511226"/>
        <a:ext cx="2380449" cy="1393584"/>
      </dsp:txXfrm>
    </dsp:sp>
    <dsp:sp modelId="{F8AA7D4B-938B-4C07-884B-D5B06D779A5C}">
      <dsp:nvSpPr>
        <dsp:cNvPr id="0" name=""/>
        <dsp:cNvSpPr/>
      </dsp:nvSpPr>
      <dsp:spPr>
        <a:xfrm rot="10800000">
          <a:off x="3284071" y="2902090"/>
          <a:ext cx="523038" cy="6118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3440982" y="3024461"/>
        <a:ext cx="366127" cy="367113"/>
      </dsp:txXfrm>
    </dsp:sp>
    <dsp:sp modelId="{7F522B85-17E6-48F3-92B8-0F43A0D6B677}">
      <dsp:nvSpPr>
        <dsp:cNvPr id="0" name=""/>
        <dsp:cNvSpPr/>
      </dsp:nvSpPr>
      <dsp:spPr>
        <a:xfrm>
          <a:off x="570194" y="2467870"/>
          <a:ext cx="2467161" cy="14802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Customers enter their dietary preference while ordering their food. </a:t>
          </a:r>
        </a:p>
      </dsp:txBody>
      <dsp:txXfrm>
        <a:off x="613550" y="2511226"/>
        <a:ext cx="2380449" cy="13935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B94E11-2DFD-484B-95F4-5E6FF0BD62E3}">
      <dsp:nvSpPr>
        <dsp:cNvPr id="0" name=""/>
        <dsp:cNvSpPr/>
      </dsp:nvSpPr>
      <dsp:spPr>
        <a:xfrm>
          <a:off x="9242" y="1145718"/>
          <a:ext cx="2762398" cy="16574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Checked the missing values and the data frame</a:t>
          </a:r>
        </a:p>
      </dsp:txBody>
      <dsp:txXfrm>
        <a:off x="57787" y="1194263"/>
        <a:ext cx="2665308" cy="1560349"/>
      </dsp:txXfrm>
    </dsp:sp>
    <dsp:sp modelId="{A4FFCE0B-EA36-45D7-8FDE-6164F9BC51F2}">
      <dsp:nvSpPr>
        <dsp:cNvPr id="0" name=""/>
        <dsp:cNvSpPr/>
      </dsp:nvSpPr>
      <dsp:spPr>
        <a:xfrm>
          <a:off x="3014732" y="1631900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3014732" y="1768915"/>
        <a:ext cx="409940" cy="411044"/>
      </dsp:txXfrm>
    </dsp:sp>
    <dsp:sp modelId="{7ED81397-7F8F-40FF-8FBD-7AB9DB95EE80}">
      <dsp:nvSpPr>
        <dsp:cNvPr id="0" name=""/>
        <dsp:cNvSpPr/>
      </dsp:nvSpPr>
      <dsp:spPr>
        <a:xfrm>
          <a:off x="3876600" y="1145718"/>
          <a:ext cx="2762398" cy="16574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Changed the data type of order date, DOB and events date to </a:t>
          </a:r>
          <a:r>
            <a:rPr lang="en-US" sz="2100" b="1" kern="1200"/>
            <a:t>date </a:t>
          </a:r>
          <a:r>
            <a:rPr lang="en-US" sz="2100" kern="1200"/>
            <a:t>type from character.</a:t>
          </a:r>
        </a:p>
      </dsp:txBody>
      <dsp:txXfrm>
        <a:off x="3925145" y="1194263"/>
        <a:ext cx="2665308" cy="1560349"/>
      </dsp:txXfrm>
    </dsp:sp>
    <dsp:sp modelId="{83157381-17C7-46EF-8E60-2EE240CE2465}">
      <dsp:nvSpPr>
        <dsp:cNvPr id="0" name=""/>
        <dsp:cNvSpPr/>
      </dsp:nvSpPr>
      <dsp:spPr>
        <a:xfrm>
          <a:off x="6882090" y="1631900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882090" y="1768915"/>
        <a:ext cx="409940" cy="411044"/>
      </dsp:txXfrm>
    </dsp:sp>
    <dsp:sp modelId="{20BFAEB4-9FA8-4F7F-A6F0-DC9C0EC44698}">
      <dsp:nvSpPr>
        <dsp:cNvPr id="0" name=""/>
        <dsp:cNvSpPr/>
      </dsp:nvSpPr>
      <dsp:spPr>
        <a:xfrm>
          <a:off x="7743958" y="1145718"/>
          <a:ext cx="2762398" cy="16574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United Order_date column with Order_time column.</a:t>
          </a:r>
        </a:p>
      </dsp:txBody>
      <dsp:txXfrm>
        <a:off x="7792503" y="1194263"/>
        <a:ext cx="2665308" cy="1560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DA7E1-67C9-45D2-B0A4-D635AE047C39}" type="datetimeFigureOut">
              <a:t>4/19/23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79676-9997-48E9-AAD7-60E41EAEE6A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112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e582e50ece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e582e50ece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e582e50ece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e582e50ece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2aa1747333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2aa1747333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d766cbb7d6_0_1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7" name="Google Shape;2267;gd766cbb7d6_0_1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e75bfb0544_0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e75bfb0544_0_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Lack of data-driven insights on food preferences of individual fans during the FIFA World Cup, leading to missed opportunities to enhance fan experience and increase revenue.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Development of visual dashboards can help vendors monitor and improve availability and accessibility of food and beverages for fans.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Tracking metrics like wait times, menu items, and sales data can provide insights on fans' needs and preferences, leading to data-driven decisions to enhance overall fan experience.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Utilizing predictive analytics and artificial intelligence for improved inventory management and delivery times can be a potential culinary solution.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Importance of improving food options and delivery experience at FIFA World Cup events for enhanced fan experience, satisfaction, engagement, and revenue.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Example from the 2014 FIFA World Cup in Brazil highlights the negative impact of limited and poorly managed food options on fan experience, emphasizing the need for data-driven solutions in the culinary industry.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79676-9997-48E9-AAD7-60E41EAEE6A8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04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/>
              <a:t>Following R functions have been used: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err="1"/>
              <a:t>randomNames</a:t>
            </a:r>
            <a:endParaRPr lang="en-US" err="1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err="1"/>
              <a:t>Lubridate</a:t>
            </a:r>
            <a:endParaRPr lang="en-US" err="1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Sample</a:t>
            </a:r>
            <a:endParaRPr lang="en-US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As.Date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Data.frame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79676-9997-48E9-AAD7-60E41EAEE6A8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42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https://</a:t>
            </a:r>
            <a:r>
              <a:rPr lang="en-US" dirty="0" err="1">
                <a:cs typeface="Calibri"/>
              </a:rPr>
              <a:t>public.tableau.com</a:t>
            </a:r>
            <a:r>
              <a:rPr lang="en-US" dirty="0">
                <a:cs typeface="Calibri"/>
              </a:rPr>
              <a:t>/app/profile/</a:t>
            </a:r>
            <a:r>
              <a:rPr lang="en-US" dirty="0" err="1">
                <a:cs typeface="Calibri"/>
              </a:rPr>
              <a:t>divi.joshi</a:t>
            </a:r>
            <a:r>
              <a:rPr lang="en-US" dirty="0">
                <a:cs typeface="Calibri"/>
              </a:rPr>
              <a:t>/viz/Revised_16819069640000/</a:t>
            </a:r>
            <a:r>
              <a:rPr lang="en-US" dirty="0" err="1">
                <a:cs typeface="Calibri"/>
              </a:rPr>
              <a:t>Dashboard?publish</a:t>
            </a:r>
            <a:r>
              <a:rPr lang="en-US" dirty="0">
                <a:cs typeface="Calibri"/>
              </a:rPr>
              <a:t>=yes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79676-9997-48E9-AAD7-60E41EAEE6A8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04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3E6C-84C0-FEAC-C331-FA53914EA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A62F52-D45D-A475-91D6-20A5475F0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4BC01-1FFA-68E9-0DEE-5F8D7A276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EEC4-6B1A-455E-BC49-2BFD4459A406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F4FF4-2896-736A-973E-BDBCAA87C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38244-7FAF-56BA-944E-A1CC70B3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FFF5-3D12-43C4-98EA-55EC4AE6CE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47804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BC68-F291-FABC-CFC8-92E3C9B7E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E2A8AE-4AE2-ECF2-D69E-0A3F842C2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B0F42-9650-3965-ECD6-6ADC7D8F5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EEC4-6B1A-455E-BC49-2BFD4459A406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A3029-65F1-5C5C-7759-35032E54B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76FAB-9CEC-7B5B-3F75-A91583231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FFF5-3D12-43C4-98EA-55EC4AE6CE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05360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E92628-1E2A-A439-57D1-A1227EA04C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72D59-70EC-F5CC-70C2-662762FF9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F6CBB-E972-830B-A97B-066E415D8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EEC4-6B1A-455E-BC49-2BFD4459A406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92B93-BC6E-038C-2567-D05D4CB5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2EE7A-2797-C0E9-06DC-73EC5F1D9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FFF5-3D12-43C4-98EA-55EC4AE6CE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817583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2590-9259-DD22-6FBF-A0349480B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F167C8-54E3-3816-4D67-E1BD213D4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C0E45-463D-C71B-15A8-48706D86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0E03-FFFE-FF4F-9A0A-9D3E09D36A09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3BDCD-DCD9-296E-BCBB-692FB0BE4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5AED5-615D-C291-EA6E-C637A48F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77BF-7603-234F-8ACF-206DDAA5C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69116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02932-5807-37B2-99E3-2AC29BC9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A4718-0ADF-2029-4C9E-A7FC4C33B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21934-A05B-A6D0-C0FC-E047846F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0E03-FFFE-FF4F-9A0A-9D3E09D36A09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833DD-840E-22B1-F128-85B54C8AD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DD3DE-1444-1395-B5F3-ECF80C5A0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77BF-7603-234F-8ACF-206DDAA5C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9085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6F3D-FF9D-3DD8-8899-F7F752D4A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E68A4-4E9A-FA3E-F31C-705DF9FB4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7D8B0-917E-BE6E-BB0E-B98B011A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0E03-FFFE-FF4F-9A0A-9D3E09D36A09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EC109-BFB7-92B8-E5DD-BD0B285A6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98357-5B31-2FDF-67A5-F27BD175B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77BF-7603-234F-8ACF-206DDAA5C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75884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BEA9D-C959-7D81-DA0A-2F6CD547B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162FA-4C36-047F-9669-3E50A7F8E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9AF3C-0664-02BA-379F-265CFE15F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1714C-9FC1-8D28-2DD7-445DB3B7A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0E03-FFFE-FF4F-9A0A-9D3E09D36A09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A77D1-4738-1722-ED22-3166365BF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E896A-9EF8-B54C-A946-42E3EB4E9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77BF-7603-234F-8ACF-206DDAA5C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3832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1495-FB35-C889-F75C-960885AF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26A8C-0518-B762-45D3-3CF2E61CF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B05C7C-3494-2641-DC93-BFEBD35DE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4DDE90-7246-212D-74BC-5E54513C60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A3957-171C-BEB0-0646-14E6A8B6DA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0D1845-8A2F-E383-624B-3467978F2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0E03-FFFE-FF4F-9A0A-9D3E09D36A09}" type="datetimeFigureOut">
              <a:rPr lang="en-US" smtClean="0"/>
              <a:t>4/19/23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26E50B-B7A6-3060-9F1B-3D898CE30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8BA182-E8AA-BC6D-A0B5-95AD40FE8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77BF-7603-234F-8ACF-206DDAA5C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3817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DE703-B252-3C24-BD96-6DE58ECF6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BDDF-77B0-5C7D-C950-11D13DC68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0E03-FFFE-FF4F-9A0A-9D3E09D36A09}" type="datetimeFigureOut">
              <a:rPr lang="en-US" smtClean="0"/>
              <a:t>4/19/23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889D8-6D11-3143-E599-00E3F9A6E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A113B-3614-F6FF-F9BA-CB24301AC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77BF-7603-234F-8ACF-206DDAA5C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17462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DE625D-391C-C4FB-0195-B39AFBC0B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0E03-FFFE-FF4F-9A0A-9D3E09D36A09}" type="datetimeFigureOut">
              <a:rPr lang="en-US" smtClean="0"/>
              <a:t>4/19/23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1F162F-92A6-53C1-ECE5-CE7FB6708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FF476-FCAB-8E35-9A89-BC563E05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77BF-7603-234F-8ACF-206DDAA5C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97872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CBE8-8E97-3A42-34A5-DF6F92D4B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646FB-A215-67A5-5295-DA019F6D2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F275E-115A-7A2D-35EB-4B1EFE316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0DC3F-F033-9D6F-B8DB-0B4941A9B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0E03-FFFE-FF4F-9A0A-9D3E09D36A09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FF627C-545D-75BA-E395-0A8829FAE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79381-0ADD-8A0C-E431-4797B997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77BF-7603-234F-8ACF-206DDAA5C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6118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C9C37-CC3B-F3EA-DC0D-B0D41193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D1099-36E4-2F44-029A-BA673B572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B374A-982B-E347-C1EF-31506368F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EEC4-6B1A-455E-BC49-2BFD4459A406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A16D4-1E5E-0103-226C-3C1031E8C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3B029-26DF-2027-756B-EA3BE2A46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FFF5-3D12-43C4-98EA-55EC4AE6CE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67535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A1AF7-3BB8-87AD-E9CC-2BFB8F67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4B2489-8450-8A15-91A6-62DF24BCA2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9153E3-4AFE-9CF3-EAE1-CD254E9B6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55515-0FA0-E83D-CE03-955FE62A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0E03-FFFE-FF4F-9A0A-9D3E09D36A09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1280E-B665-BD9D-8A6F-77AD46B46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D71C-DA6C-4361-6DA4-0B474FEC4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77BF-7603-234F-8ACF-206DDAA5C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80624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DE8C4-CB15-C221-20FD-A240CB752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722D18-5E5A-3C17-5A34-4289F6AB1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8DB67-351F-D25C-CF85-0DAF318F4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0E03-FFFE-FF4F-9A0A-9D3E09D36A09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AB8EF-3E2B-B55C-33CF-8F853955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F8D8F-13AA-473A-D68D-E3DB1985E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77BF-7603-234F-8ACF-206DDAA5C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12837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E5F5D6-6A89-3155-406E-AA515D60F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1DA1FD-D40C-286A-613E-40063A777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C57B8-DE70-C389-2D96-9880EC7D3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0E03-FFFE-FF4F-9A0A-9D3E09D36A09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080CF-2EAA-8796-5191-96C8AB784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72317-87EE-D877-5078-AB7A87699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77BF-7603-234F-8ACF-206DDAA5C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84402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883405" y="2069500"/>
            <a:ext cx="53576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883400" y="5058767"/>
            <a:ext cx="5357600" cy="6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50967" y="1650079"/>
            <a:ext cx="10290000" cy="44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0499-5F71-2C9C-F8D7-8B7AF1F2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21924-2361-0DE7-A67F-6F9B09272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27C5F-2D93-3484-BBF1-9B3DD21E7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EEC4-6B1A-455E-BC49-2BFD4459A406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95EBE-925D-B14F-E16E-1206B4F8B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24C02-F8DD-542D-1D35-C49589F47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FFF5-3D12-43C4-98EA-55EC4AE6CE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902762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0639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10" name="Google Shape;10;p2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5680267" y="1963133"/>
            <a:ext cx="5682000" cy="24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5912667" y="4407267"/>
            <a:ext cx="51452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569722" y="4402739"/>
            <a:ext cx="569745" cy="980496"/>
            <a:chOff x="1075250" y="4381550"/>
            <a:chExt cx="314175" cy="540675"/>
          </a:xfrm>
        </p:grpSpPr>
        <p:sp>
          <p:nvSpPr>
            <p:cNvPr id="31" name="Google Shape;31;p2"/>
            <p:cNvSpPr/>
            <p:nvPr/>
          </p:nvSpPr>
          <p:spPr>
            <a:xfrm>
              <a:off x="1152000" y="4535075"/>
              <a:ext cx="105700" cy="55000"/>
            </a:xfrm>
            <a:custGeom>
              <a:avLst/>
              <a:gdLst/>
              <a:ahLst/>
              <a:cxnLst/>
              <a:rect l="l" t="t" r="r" b="b"/>
              <a:pathLst>
                <a:path w="4228" h="2200" extrusionOk="0">
                  <a:moveTo>
                    <a:pt x="3318" y="1"/>
                  </a:move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152000" y="4535075"/>
              <a:ext cx="105700" cy="55000"/>
            </a:xfrm>
            <a:custGeom>
              <a:avLst/>
              <a:gdLst/>
              <a:ahLst/>
              <a:cxnLst/>
              <a:rect l="l" t="t" r="r" b="b"/>
              <a:pathLst>
                <a:path w="4228" h="2200" fill="none" extrusionOk="0">
                  <a:moveTo>
                    <a:pt x="3356" y="1"/>
                  </a:moveTo>
                  <a:lnTo>
                    <a:pt x="3356" y="1"/>
                  </a:lnTo>
                  <a:lnTo>
                    <a:pt x="3318" y="1"/>
                  </a:lnTo>
                  <a:lnTo>
                    <a:pt x="3318" y="1"/>
                  </a:ln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190875" y="4381550"/>
              <a:ext cx="45975" cy="183400"/>
            </a:xfrm>
            <a:custGeom>
              <a:avLst/>
              <a:gdLst/>
              <a:ahLst/>
              <a:cxnLst/>
              <a:rect l="l" t="t" r="r" b="b"/>
              <a:pathLst>
                <a:path w="1839" h="7336" extrusionOk="0">
                  <a:moveTo>
                    <a:pt x="872" y="1"/>
                  </a:move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90875" y="4381550"/>
              <a:ext cx="45975" cy="183400"/>
            </a:xfrm>
            <a:custGeom>
              <a:avLst/>
              <a:gdLst/>
              <a:ahLst/>
              <a:cxnLst/>
              <a:rect l="l" t="t" r="r" b="b"/>
              <a:pathLst>
                <a:path w="1839" h="7336" fill="none" extrusionOk="0">
                  <a:moveTo>
                    <a:pt x="872" y="1"/>
                  </a:moveTo>
                  <a:lnTo>
                    <a:pt x="872" y="1"/>
                  </a:ln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lnTo>
                    <a:pt x="872" y="1"/>
                  </a:lnTo>
                  <a:lnTo>
                    <a:pt x="872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075250" y="4518500"/>
              <a:ext cx="314175" cy="403725"/>
            </a:xfrm>
            <a:custGeom>
              <a:avLst/>
              <a:gdLst/>
              <a:ahLst/>
              <a:cxnLst/>
              <a:rect l="l" t="t" r="r" b="b"/>
              <a:pathLst>
                <a:path w="12567" h="16149" extrusionOk="0">
                  <a:moveTo>
                    <a:pt x="8662" y="0"/>
                  </a:move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075250" y="4518500"/>
              <a:ext cx="314175" cy="403725"/>
            </a:xfrm>
            <a:custGeom>
              <a:avLst/>
              <a:gdLst/>
              <a:ahLst/>
              <a:cxnLst/>
              <a:rect l="l" t="t" r="r" b="b"/>
              <a:pathLst>
                <a:path w="12567" h="16149" fill="none" extrusionOk="0">
                  <a:moveTo>
                    <a:pt x="8984" y="0"/>
                  </a:moveTo>
                  <a:lnTo>
                    <a:pt x="8984" y="0"/>
                  </a:lnTo>
                  <a:lnTo>
                    <a:pt x="8662" y="0"/>
                  </a:ln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108" y="16149"/>
                  </a:lnTo>
                  <a:lnTo>
                    <a:pt x="7108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58" y="11012"/>
                  </a:lnTo>
                  <a:lnTo>
                    <a:pt x="4758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92" y="6596"/>
                  </a:lnTo>
                  <a:lnTo>
                    <a:pt x="2692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349" y="1517"/>
                  </a:lnTo>
                  <a:lnTo>
                    <a:pt x="10349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702" y="4208"/>
                  </a:lnTo>
                  <a:lnTo>
                    <a:pt x="1043" y="4208"/>
                  </a:lnTo>
                  <a:lnTo>
                    <a:pt x="1043" y="4208"/>
                  </a:lnTo>
                  <a:lnTo>
                    <a:pt x="1119" y="4208"/>
                  </a:lnTo>
                  <a:lnTo>
                    <a:pt x="1119" y="4208"/>
                  </a:lnTo>
                  <a:lnTo>
                    <a:pt x="1175" y="4208"/>
                  </a:lnTo>
                  <a:lnTo>
                    <a:pt x="1175" y="4208"/>
                  </a:lnTo>
                  <a:lnTo>
                    <a:pt x="1289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lnTo>
                    <a:pt x="8984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6637373" y="5299627"/>
            <a:ext cx="779428" cy="582667"/>
            <a:chOff x="-522075" y="3957700"/>
            <a:chExt cx="429800" cy="321300"/>
          </a:xfrm>
        </p:grpSpPr>
        <p:sp>
          <p:nvSpPr>
            <p:cNvPr id="38" name="Google Shape;38;p2"/>
            <p:cNvSpPr/>
            <p:nvPr/>
          </p:nvSpPr>
          <p:spPr>
            <a:xfrm>
              <a:off x="-492700" y="3957700"/>
              <a:ext cx="362050" cy="228425"/>
            </a:xfrm>
            <a:custGeom>
              <a:avLst/>
              <a:gdLst/>
              <a:ahLst/>
              <a:cxnLst/>
              <a:rect l="l" t="t" r="r" b="b"/>
              <a:pathLst>
                <a:path w="14482" h="9137" extrusionOk="0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492700" y="3957700"/>
              <a:ext cx="362050" cy="228425"/>
            </a:xfrm>
            <a:custGeom>
              <a:avLst/>
              <a:gdLst/>
              <a:ahLst/>
              <a:cxnLst/>
              <a:rect l="l" t="t" r="r" b="b"/>
              <a:pathLst>
                <a:path w="14482" h="9137" fill="none" extrusionOk="0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522075" y="4131125"/>
              <a:ext cx="429800" cy="96700"/>
            </a:xfrm>
            <a:custGeom>
              <a:avLst/>
              <a:gdLst/>
              <a:ahLst/>
              <a:cxnLst/>
              <a:rect l="l" t="t" r="r" b="b"/>
              <a:pathLst>
                <a:path w="17192" h="3868" extrusionOk="0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522075" y="4131125"/>
              <a:ext cx="429800" cy="96700"/>
            </a:xfrm>
            <a:custGeom>
              <a:avLst/>
              <a:gdLst/>
              <a:ahLst/>
              <a:cxnLst/>
              <a:rect l="l" t="t" r="r" b="b"/>
              <a:pathLst>
                <a:path w="17192" h="3868" fill="none" extrusionOk="0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475625" y="4193675"/>
              <a:ext cx="327900" cy="85325"/>
            </a:xfrm>
            <a:custGeom>
              <a:avLst/>
              <a:gdLst/>
              <a:ahLst/>
              <a:cxnLst/>
              <a:rect l="l" t="t" r="r" b="b"/>
              <a:pathLst>
                <a:path w="13116" h="3413" extrusionOk="0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475625" y="4193675"/>
              <a:ext cx="327900" cy="85325"/>
            </a:xfrm>
            <a:custGeom>
              <a:avLst/>
              <a:gdLst/>
              <a:ahLst/>
              <a:cxnLst/>
              <a:rect l="l" t="t" r="r" b="b"/>
              <a:pathLst>
                <a:path w="13116" h="3413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277575" y="3989450"/>
              <a:ext cx="17550" cy="13300"/>
            </a:xfrm>
            <a:custGeom>
              <a:avLst/>
              <a:gdLst/>
              <a:ahLst/>
              <a:cxnLst/>
              <a:rect l="l" t="t" r="r" b="b"/>
              <a:pathLst>
                <a:path w="702" h="532" extrusionOk="0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277575" y="3989450"/>
              <a:ext cx="17550" cy="13300"/>
            </a:xfrm>
            <a:custGeom>
              <a:avLst/>
              <a:gdLst/>
              <a:ahLst/>
              <a:cxnLst/>
              <a:rect l="l" t="t" r="r" b="b"/>
              <a:pathLst>
                <a:path w="702" h="532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255300" y="4043000"/>
              <a:ext cx="19925" cy="10450"/>
            </a:xfrm>
            <a:custGeom>
              <a:avLst/>
              <a:gdLst/>
              <a:ahLst/>
              <a:cxnLst/>
              <a:rect l="l" t="t" r="r" b="b"/>
              <a:pathLst>
                <a:path w="797" h="418" extrusionOk="0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255300" y="4043000"/>
              <a:ext cx="19925" cy="10450"/>
            </a:xfrm>
            <a:custGeom>
              <a:avLst/>
              <a:gdLst/>
              <a:ahLst/>
              <a:cxnLst/>
              <a:rect l="l" t="t" r="r" b="b"/>
              <a:pathLst>
                <a:path w="797" h="418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223550" y="4008400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223550" y="4008400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fill="none" extrusionOk="0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9882297" y="5487196"/>
            <a:ext cx="735633" cy="645368"/>
            <a:chOff x="734050" y="4906100"/>
            <a:chExt cx="405650" cy="355875"/>
          </a:xfrm>
        </p:grpSpPr>
        <p:sp>
          <p:nvSpPr>
            <p:cNvPr id="51" name="Google Shape;51;p2"/>
            <p:cNvSpPr/>
            <p:nvPr/>
          </p:nvSpPr>
          <p:spPr>
            <a:xfrm>
              <a:off x="763450" y="4906100"/>
              <a:ext cx="337375" cy="227475"/>
            </a:xfrm>
            <a:custGeom>
              <a:avLst/>
              <a:gdLst/>
              <a:ahLst/>
              <a:cxnLst/>
              <a:rect l="l" t="t" r="r" b="b"/>
              <a:pathLst>
                <a:path w="13495" h="9099" extrusionOk="0">
                  <a:moveTo>
                    <a:pt x="6918" y="0"/>
                  </a:move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3450" y="4906100"/>
              <a:ext cx="337375" cy="227475"/>
            </a:xfrm>
            <a:custGeom>
              <a:avLst/>
              <a:gdLst/>
              <a:ahLst/>
              <a:cxnLst/>
              <a:rect l="l" t="t" r="r" b="b"/>
              <a:pathLst>
                <a:path w="13495" h="9099" fill="none" extrusionOk="0">
                  <a:moveTo>
                    <a:pt x="6937" y="0"/>
                  </a:moveTo>
                  <a:lnTo>
                    <a:pt x="6937" y="0"/>
                  </a:lnTo>
                  <a:lnTo>
                    <a:pt x="6918" y="0"/>
                  </a:lnTo>
                  <a:lnTo>
                    <a:pt x="6918" y="0"/>
                  </a:ln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171" y="4511"/>
                  </a:lnTo>
                  <a:lnTo>
                    <a:pt x="171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53950" y="5029300"/>
              <a:ext cx="340250" cy="155925"/>
            </a:xfrm>
            <a:custGeom>
              <a:avLst/>
              <a:gdLst/>
              <a:ahLst/>
              <a:cxnLst/>
              <a:rect l="l" t="t" r="r" b="b"/>
              <a:pathLst>
                <a:path w="13610" h="6237" extrusionOk="0">
                  <a:moveTo>
                    <a:pt x="513" y="0"/>
                  </a:move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53950" y="5029300"/>
              <a:ext cx="340250" cy="155925"/>
            </a:xfrm>
            <a:custGeom>
              <a:avLst/>
              <a:gdLst/>
              <a:ahLst/>
              <a:cxnLst/>
              <a:rect l="l" t="t" r="r" b="b"/>
              <a:pathLst>
                <a:path w="13610" h="6237" fill="none" extrusionOk="0">
                  <a:moveTo>
                    <a:pt x="570" y="0"/>
                  </a:moveTo>
                  <a:lnTo>
                    <a:pt x="570" y="0"/>
                  </a:lnTo>
                  <a:lnTo>
                    <a:pt x="513" y="0"/>
                  </a:ln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43500" y="5000875"/>
              <a:ext cx="32725" cy="35550"/>
            </a:xfrm>
            <a:custGeom>
              <a:avLst/>
              <a:gdLst/>
              <a:ahLst/>
              <a:cxnLst/>
              <a:rect l="l" t="t" r="r" b="b"/>
              <a:pathLst>
                <a:path w="1309" h="1422" extrusionOk="0">
                  <a:moveTo>
                    <a:pt x="607" y="0"/>
                  </a:move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43500" y="5000875"/>
              <a:ext cx="32725" cy="35550"/>
            </a:xfrm>
            <a:custGeom>
              <a:avLst/>
              <a:gdLst/>
              <a:ahLst/>
              <a:cxnLst/>
              <a:rect l="l" t="t" r="r" b="b"/>
              <a:pathLst>
                <a:path w="1309" h="1422" fill="none" extrusionOk="0">
                  <a:moveTo>
                    <a:pt x="702" y="0"/>
                  </a:moveTo>
                  <a:lnTo>
                    <a:pt x="702" y="0"/>
                  </a:lnTo>
                  <a:lnTo>
                    <a:pt x="607" y="0"/>
                  </a:ln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285" y="1422"/>
                  </a:lnTo>
                  <a:lnTo>
                    <a:pt x="285" y="1422"/>
                  </a:lnTo>
                  <a:lnTo>
                    <a:pt x="323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lnTo>
                    <a:pt x="758" y="0"/>
                  </a:lnTo>
                  <a:lnTo>
                    <a:pt x="702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021200" y="5020300"/>
              <a:ext cx="24200" cy="23700"/>
            </a:xfrm>
            <a:custGeom>
              <a:avLst/>
              <a:gdLst/>
              <a:ahLst/>
              <a:cxnLst/>
              <a:rect l="l" t="t" r="r" b="b"/>
              <a:pathLst>
                <a:path w="968" h="948" extrusionOk="0">
                  <a:moveTo>
                    <a:pt x="569" y="341"/>
                  </a:moveTo>
                  <a:lnTo>
                    <a:pt x="607" y="360"/>
                  </a:lnTo>
                  <a:lnTo>
                    <a:pt x="645" y="398"/>
                  </a:lnTo>
                  <a:lnTo>
                    <a:pt x="645" y="455"/>
                  </a:lnTo>
                  <a:lnTo>
                    <a:pt x="626" y="512"/>
                  </a:lnTo>
                  <a:lnTo>
                    <a:pt x="607" y="550"/>
                  </a:lnTo>
                  <a:lnTo>
                    <a:pt x="569" y="569"/>
                  </a:lnTo>
                  <a:lnTo>
                    <a:pt x="456" y="607"/>
                  </a:lnTo>
                  <a:lnTo>
                    <a:pt x="361" y="626"/>
                  </a:lnTo>
                  <a:lnTo>
                    <a:pt x="304" y="626"/>
                  </a:lnTo>
                  <a:lnTo>
                    <a:pt x="380" y="569"/>
                  </a:lnTo>
                  <a:lnTo>
                    <a:pt x="418" y="493"/>
                  </a:lnTo>
                  <a:lnTo>
                    <a:pt x="418" y="436"/>
                  </a:lnTo>
                  <a:lnTo>
                    <a:pt x="418" y="398"/>
                  </a:lnTo>
                  <a:lnTo>
                    <a:pt x="493" y="360"/>
                  </a:lnTo>
                  <a:lnTo>
                    <a:pt x="569" y="341"/>
                  </a:lnTo>
                  <a:close/>
                  <a:moveTo>
                    <a:pt x="569" y="0"/>
                  </a:move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028775" y="5028825"/>
              <a:ext cx="8575" cy="7125"/>
            </a:xfrm>
            <a:custGeom>
              <a:avLst/>
              <a:gdLst/>
              <a:ahLst/>
              <a:cxnLst/>
              <a:rect l="l" t="t" r="r" b="b"/>
              <a:pathLst>
                <a:path w="343" h="285" fill="none" extrusionOk="0">
                  <a:moveTo>
                    <a:pt x="58" y="285"/>
                  </a:moveTo>
                  <a:lnTo>
                    <a:pt x="58" y="285"/>
                  </a:lnTo>
                  <a:lnTo>
                    <a:pt x="1" y="285"/>
                  </a:lnTo>
                  <a:lnTo>
                    <a:pt x="1" y="285"/>
                  </a:lnTo>
                  <a:lnTo>
                    <a:pt x="77" y="228"/>
                  </a:lnTo>
                  <a:lnTo>
                    <a:pt x="77" y="228"/>
                  </a:lnTo>
                  <a:lnTo>
                    <a:pt x="115" y="152"/>
                  </a:lnTo>
                  <a:lnTo>
                    <a:pt x="115" y="95"/>
                  </a:lnTo>
                  <a:lnTo>
                    <a:pt x="115" y="57"/>
                  </a:lnTo>
                  <a:lnTo>
                    <a:pt x="115" y="57"/>
                  </a:lnTo>
                  <a:lnTo>
                    <a:pt x="190" y="19"/>
                  </a:lnTo>
                  <a:lnTo>
                    <a:pt x="190" y="19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304" y="19"/>
                  </a:lnTo>
                  <a:lnTo>
                    <a:pt x="342" y="57"/>
                  </a:lnTo>
                  <a:lnTo>
                    <a:pt x="342" y="57"/>
                  </a:lnTo>
                  <a:lnTo>
                    <a:pt x="342" y="114"/>
                  </a:lnTo>
                  <a:lnTo>
                    <a:pt x="323" y="171"/>
                  </a:lnTo>
                  <a:lnTo>
                    <a:pt x="304" y="209"/>
                  </a:lnTo>
                  <a:lnTo>
                    <a:pt x="266" y="228"/>
                  </a:lnTo>
                  <a:lnTo>
                    <a:pt x="153" y="266"/>
                  </a:lnTo>
                  <a:lnTo>
                    <a:pt x="58" y="28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21200" y="5020300"/>
              <a:ext cx="24200" cy="23700"/>
            </a:xfrm>
            <a:custGeom>
              <a:avLst/>
              <a:gdLst/>
              <a:ahLst/>
              <a:cxnLst/>
              <a:rect l="l" t="t" r="r" b="b"/>
              <a:pathLst>
                <a:path w="968" h="948" fill="none" extrusionOk="0">
                  <a:moveTo>
                    <a:pt x="569" y="0"/>
                  </a:moveTo>
                  <a:lnTo>
                    <a:pt x="569" y="0"/>
                  </a:ln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34050" y="5070525"/>
              <a:ext cx="405650" cy="191450"/>
            </a:xfrm>
            <a:custGeom>
              <a:avLst/>
              <a:gdLst/>
              <a:ahLst/>
              <a:cxnLst/>
              <a:rect l="l" t="t" r="r" b="b"/>
              <a:pathLst>
                <a:path w="16226" h="7658" extrusionOk="0">
                  <a:moveTo>
                    <a:pt x="14690" y="2995"/>
                  </a:moveTo>
                  <a:lnTo>
                    <a:pt x="14766" y="3147"/>
                  </a:lnTo>
                  <a:lnTo>
                    <a:pt x="14785" y="3298"/>
                  </a:lnTo>
                  <a:lnTo>
                    <a:pt x="14785" y="3431"/>
                  </a:lnTo>
                  <a:lnTo>
                    <a:pt x="14766" y="3564"/>
                  </a:lnTo>
                  <a:lnTo>
                    <a:pt x="14690" y="3696"/>
                  </a:lnTo>
                  <a:lnTo>
                    <a:pt x="14614" y="3829"/>
                  </a:lnTo>
                  <a:lnTo>
                    <a:pt x="14500" y="3924"/>
                  </a:lnTo>
                  <a:lnTo>
                    <a:pt x="14368" y="4018"/>
                  </a:lnTo>
                  <a:lnTo>
                    <a:pt x="14197" y="4094"/>
                  </a:lnTo>
                  <a:lnTo>
                    <a:pt x="14045" y="4170"/>
                  </a:lnTo>
                  <a:lnTo>
                    <a:pt x="13723" y="4303"/>
                  </a:lnTo>
                  <a:lnTo>
                    <a:pt x="13780" y="3943"/>
                  </a:lnTo>
                  <a:lnTo>
                    <a:pt x="13780" y="3867"/>
                  </a:lnTo>
                  <a:lnTo>
                    <a:pt x="13723" y="3791"/>
                  </a:lnTo>
                  <a:lnTo>
                    <a:pt x="13666" y="3753"/>
                  </a:lnTo>
                  <a:lnTo>
                    <a:pt x="13591" y="3734"/>
                  </a:lnTo>
                  <a:lnTo>
                    <a:pt x="13553" y="3753"/>
                  </a:lnTo>
                  <a:lnTo>
                    <a:pt x="13515" y="3772"/>
                  </a:lnTo>
                  <a:lnTo>
                    <a:pt x="13477" y="3810"/>
                  </a:lnTo>
                  <a:lnTo>
                    <a:pt x="13458" y="3867"/>
                  </a:lnTo>
                  <a:lnTo>
                    <a:pt x="13382" y="4379"/>
                  </a:lnTo>
                  <a:lnTo>
                    <a:pt x="13325" y="4644"/>
                  </a:lnTo>
                  <a:lnTo>
                    <a:pt x="13249" y="4909"/>
                  </a:lnTo>
                  <a:lnTo>
                    <a:pt x="13192" y="5023"/>
                  </a:lnTo>
                  <a:lnTo>
                    <a:pt x="13136" y="5118"/>
                  </a:lnTo>
                  <a:lnTo>
                    <a:pt x="13060" y="5212"/>
                  </a:lnTo>
                  <a:lnTo>
                    <a:pt x="12984" y="5307"/>
                  </a:lnTo>
                  <a:lnTo>
                    <a:pt x="12889" y="5364"/>
                  </a:lnTo>
                  <a:lnTo>
                    <a:pt x="12794" y="5421"/>
                  </a:lnTo>
                  <a:lnTo>
                    <a:pt x="12662" y="5459"/>
                  </a:lnTo>
                  <a:lnTo>
                    <a:pt x="12415" y="5459"/>
                  </a:lnTo>
                  <a:lnTo>
                    <a:pt x="12302" y="5440"/>
                  </a:lnTo>
                  <a:lnTo>
                    <a:pt x="11866" y="5326"/>
                  </a:lnTo>
                  <a:lnTo>
                    <a:pt x="11449" y="5212"/>
                  </a:lnTo>
                  <a:lnTo>
                    <a:pt x="11032" y="5061"/>
                  </a:lnTo>
                  <a:lnTo>
                    <a:pt x="10615" y="4909"/>
                  </a:lnTo>
                  <a:lnTo>
                    <a:pt x="10804" y="4833"/>
                  </a:lnTo>
                  <a:lnTo>
                    <a:pt x="11013" y="4777"/>
                  </a:lnTo>
                  <a:lnTo>
                    <a:pt x="11449" y="4701"/>
                  </a:lnTo>
                  <a:lnTo>
                    <a:pt x="11866" y="4606"/>
                  </a:lnTo>
                  <a:lnTo>
                    <a:pt x="12036" y="4549"/>
                  </a:lnTo>
                  <a:lnTo>
                    <a:pt x="12207" y="4473"/>
                  </a:lnTo>
                  <a:lnTo>
                    <a:pt x="12359" y="4379"/>
                  </a:lnTo>
                  <a:lnTo>
                    <a:pt x="12510" y="4246"/>
                  </a:lnTo>
                  <a:lnTo>
                    <a:pt x="12662" y="4113"/>
                  </a:lnTo>
                  <a:lnTo>
                    <a:pt x="12794" y="3962"/>
                  </a:lnTo>
                  <a:lnTo>
                    <a:pt x="12927" y="3810"/>
                  </a:lnTo>
                  <a:lnTo>
                    <a:pt x="13079" y="3677"/>
                  </a:lnTo>
                  <a:lnTo>
                    <a:pt x="13230" y="3564"/>
                  </a:lnTo>
                  <a:lnTo>
                    <a:pt x="13382" y="3469"/>
                  </a:lnTo>
                  <a:lnTo>
                    <a:pt x="13553" y="3393"/>
                  </a:lnTo>
                  <a:lnTo>
                    <a:pt x="13742" y="3317"/>
                  </a:lnTo>
                  <a:lnTo>
                    <a:pt x="13932" y="3260"/>
                  </a:lnTo>
                  <a:lnTo>
                    <a:pt x="14140" y="3203"/>
                  </a:lnTo>
                  <a:lnTo>
                    <a:pt x="14406" y="3128"/>
                  </a:lnTo>
                  <a:lnTo>
                    <a:pt x="14557" y="3071"/>
                  </a:lnTo>
                  <a:lnTo>
                    <a:pt x="14690" y="2995"/>
                  </a:lnTo>
                  <a:close/>
                  <a:moveTo>
                    <a:pt x="1043" y="1839"/>
                  </a:moveTo>
                  <a:lnTo>
                    <a:pt x="1138" y="1877"/>
                  </a:lnTo>
                  <a:lnTo>
                    <a:pt x="1233" y="1915"/>
                  </a:lnTo>
                  <a:lnTo>
                    <a:pt x="1309" y="1971"/>
                  </a:lnTo>
                  <a:lnTo>
                    <a:pt x="1366" y="2047"/>
                  </a:lnTo>
                  <a:lnTo>
                    <a:pt x="1422" y="2161"/>
                  </a:lnTo>
                  <a:lnTo>
                    <a:pt x="1441" y="2294"/>
                  </a:lnTo>
                  <a:lnTo>
                    <a:pt x="1441" y="2445"/>
                  </a:lnTo>
                  <a:lnTo>
                    <a:pt x="1422" y="2654"/>
                  </a:lnTo>
                  <a:lnTo>
                    <a:pt x="1422" y="2767"/>
                  </a:lnTo>
                  <a:lnTo>
                    <a:pt x="1441" y="2862"/>
                  </a:lnTo>
                  <a:lnTo>
                    <a:pt x="1479" y="2938"/>
                  </a:lnTo>
                  <a:lnTo>
                    <a:pt x="1536" y="3014"/>
                  </a:lnTo>
                  <a:lnTo>
                    <a:pt x="1593" y="3090"/>
                  </a:lnTo>
                  <a:lnTo>
                    <a:pt x="1688" y="3147"/>
                  </a:lnTo>
                  <a:lnTo>
                    <a:pt x="1858" y="3222"/>
                  </a:lnTo>
                  <a:lnTo>
                    <a:pt x="1953" y="3241"/>
                  </a:lnTo>
                  <a:lnTo>
                    <a:pt x="2029" y="3241"/>
                  </a:lnTo>
                  <a:lnTo>
                    <a:pt x="2256" y="3222"/>
                  </a:lnTo>
                  <a:lnTo>
                    <a:pt x="2484" y="3203"/>
                  </a:lnTo>
                  <a:lnTo>
                    <a:pt x="2598" y="3184"/>
                  </a:lnTo>
                  <a:lnTo>
                    <a:pt x="2711" y="3203"/>
                  </a:lnTo>
                  <a:lnTo>
                    <a:pt x="2825" y="3222"/>
                  </a:lnTo>
                  <a:lnTo>
                    <a:pt x="2939" y="3260"/>
                  </a:lnTo>
                  <a:lnTo>
                    <a:pt x="3033" y="3317"/>
                  </a:lnTo>
                  <a:lnTo>
                    <a:pt x="3128" y="3374"/>
                  </a:lnTo>
                  <a:lnTo>
                    <a:pt x="3204" y="3450"/>
                  </a:lnTo>
                  <a:lnTo>
                    <a:pt x="3356" y="3620"/>
                  </a:lnTo>
                  <a:lnTo>
                    <a:pt x="3488" y="3829"/>
                  </a:lnTo>
                  <a:lnTo>
                    <a:pt x="3602" y="4037"/>
                  </a:lnTo>
                  <a:lnTo>
                    <a:pt x="3811" y="4454"/>
                  </a:lnTo>
                  <a:lnTo>
                    <a:pt x="3905" y="4644"/>
                  </a:lnTo>
                  <a:lnTo>
                    <a:pt x="3981" y="4758"/>
                  </a:lnTo>
                  <a:lnTo>
                    <a:pt x="4038" y="4852"/>
                  </a:lnTo>
                  <a:lnTo>
                    <a:pt x="4133" y="4928"/>
                  </a:lnTo>
                  <a:lnTo>
                    <a:pt x="4228" y="5004"/>
                  </a:lnTo>
                  <a:lnTo>
                    <a:pt x="4322" y="5042"/>
                  </a:lnTo>
                  <a:lnTo>
                    <a:pt x="4436" y="5061"/>
                  </a:lnTo>
                  <a:lnTo>
                    <a:pt x="4531" y="5042"/>
                  </a:lnTo>
                  <a:lnTo>
                    <a:pt x="4701" y="5004"/>
                  </a:lnTo>
                  <a:lnTo>
                    <a:pt x="4872" y="4947"/>
                  </a:lnTo>
                  <a:lnTo>
                    <a:pt x="5024" y="4890"/>
                  </a:lnTo>
                  <a:lnTo>
                    <a:pt x="5175" y="4871"/>
                  </a:lnTo>
                  <a:lnTo>
                    <a:pt x="5308" y="4890"/>
                  </a:lnTo>
                  <a:lnTo>
                    <a:pt x="5422" y="4947"/>
                  </a:lnTo>
                  <a:lnTo>
                    <a:pt x="5554" y="5061"/>
                  </a:lnTo>
                  <a:lnTo>
                    <a:pt x="5668" y="5250"/>
                  </a:lnTo>
                  <a:lnTo>
                    <a:pt x="5763" y="5440"/>
                  </a:lnTo>
                  <a:lnTo>
                    <a:pt x="5839" y="5648"/>
                  </a:lnTo>
                  <a:lnTo>
                    <a:pt x="5914" y="5857"/>
                  </a:lnTo>
                  <a:lnTo>
                    <a:pt x="5971" y="5952"/>
                  </a:lnTo>
                  <a:lnTo>
                    <a:pt x="6047" y="6046"/>
                  </a:lnTo>
                  <a:lnTo>
                    <a:pt x="6199" y="6198"/>
                  </a:lnTo>
                  <a:lnTo>
                    <a:pt x="6369" y="6312"/>
                  </a:lnTo>
                  <a:lnTo>
                    <a:pt x="6540" y="6369"/>
                  </a:lnTo>
                  <a:lnTo>
                    <a:pt x="6710" y="6388"/>
                  </a:lnTo>
                  <a:lnTo>
                    <a:pt x="6900" y="6369"/>
                  </a:lnTo>
                  <a:lnTo>
                    <a:pt x="7108" y="6312"/>
                  </a:lnTo>
                  <a:lnTo>
                    <a:pt x="7393" y="6217"/>
                  </a:lnTo>
                  <a:lnTo>
                    <a:pt x="7620" y="6103"/>
                  </a:lnTo>
                  <a:lnTo>
                    <a:pt x="7886" y="6009"/>
                  </a:lnTo>
                  <a:lnTo>
                    <a:pt x="8018" y="5971"/>
                  </a:lnTo>
                  <a:lnTo>
                    <a:pt x="8189" y="5952"/>
                  </a:lnTo>
                  <a:lnTo>
                    <a:pt x="8530" y="5952"/>
                  </a:lnTo>
                  <a:lnTo>
                    <a:pt x="8757" y="5990"/>
                  </a:lnTo>
                  <a:lnTo>
                    <a:pt x="8966" y="6009"/>
                  </a:lnTo>
                  <a:lnTo>
                    <a:pt x="9193" y="6027"/>
                  </a:lnTo>
                  <a:lnTo>
                    <a:pt x="9364" y="6009"/>
                  </a:lnTo>
                  <a:lnTo>
                    <a:pt x="9497" y="5990"/>
                  </a:lnTo>
                  <a:lnTo>
                    <a:pt x="9629" y="5933"/>
                  </a:lnTo>
                  <a:lnTo>
                    <a:pt x="9743" y="5876"/>
                  </a:lnTo>
                  <a:lnTo>
                    <a:pt x="9838" y="5781"/>
                  </a:lnTo>
                  <a:lnTo>
                    <a:pt x="9932" y="5686"/>
                  </a:lnTo>
                  <a:lnTo>
                    <a:pt x="9989" y="5592"/>
                  </a:lnTo>
                  <a:lnTo>
                    <a:pt x="10122" y="5326"/>
                  </a:lnTo>
                  <a:lnTo>
                    <a:pt x="10179" y="5231"/>
                  </a:lnTo>
                  <a:lnTo>
                    <a:pt x="10236" y="5156"/>
                  </a:lnTo>
                  <a:lnTo>
                    <a:pt x="10312" y="5080"/>
                  </a:lnTo>
                  <a:lnTo>
                    <a:pt x="10406" y="5023"/>
                  </a:lnTo>
                  <a:lnTo>
                    <a:pt x="10406" y="5080"/>
                  </a:lnTo>
                  <a:lnTo>
                    <a:pt x="10425" y="5137"/>
                  </a:lnTo>
                  <a:lnTo>
                    <a:pt x="10444" y="5175"/>
                  </a:lnTo>
                  <a:lnTo>
                    <a:pt x="10501" y="5212"/>
                  </a:lnTo>
                  <a:lnTo>
                    <a:pt x="10918" y="5364"/>
                  </a:lnTo>
                  <a:lnTo>
                    <a:pt x="11335" y="5516"/>
                  </a:lnTo>
                  <a:lnTo>
                    <a:pt x="10823" y="5857"/>
                  </a:lnTo>
                  <a:lnTo>
                    <a:pt x="10293" y="6198"/>
                  </a:lnTo>
                  <a:lnTo>
                    <a:pt x="9762" y="6501"/>
                  </a:lnTo>
                  <a:lnTo>
                    <a:pt x="9231" y="6767"/>
                  </a:lnTo>
                  <a:lnTo>
                    <a:pt x="8966" y="6880"/>
                  </a:lnTo>
                  <a:lnTo>
                    <a:pt x="8701" y="6975"/>
                  </a:lnTo>
                  <a:lnTo>
                    <a:pt x="8435" y="7070"/>
                  </a:lnTo>
                  <a:lnTo>
                    <a:pt x="8151" y="7146"/>
                  </a:lnTo>
                  <a:lnTo>
                    <a:pt x="7886" y="7203"/>
                  </a:lnTo>
                  <a:lnTo>
                    <a:pt x="7601" y="7259"/>
                  </a:lnTo>
                  <a:lnTo>
                    <a:pt x="7336" y="7278"/>
                  </a:lnTo>
                  <a:lnTo>
                    <a:pt x="7052" y="7297"/>
                  </a:lnTo>
                  <a:lnTo>
                    <a:pt x="6786" y="7278"/>
                  </a:lnTo>
                  <a:lnTo>
                    <a:pt x="6521" y="7259"/>
                  </a:lnTo>
                  <a:lnTo>
                    <a:pt x="6237" y="7203"/>
                  </a:lnTo>
                  <a:lnTo>
                    <a:pt x="5971" y="7146"/>
                  </a:lnTo>
                  <a:lnTo>
                    <a:pt x="5687" y="7051"/>
                  </a:lnTo>
                  <a:lnTo>
                    <a:pt x="5403" y="6956"/>
                  </a:lnTo>
                  <a:lnTo>
                    <a:pt x="5137" y="6824"/>
                  </a:lnTo>
                  <a:lnTo>
                    <a:pt x="4853" y="6672"/>
                  </a:lnTo>
                  <a:lnTo>
                    <a:pt x="4436" y="6407"/>
                  </a:lnTo>
                  <a:lnTo>
                    <a:pt x="4019" y="6122"/>
                  </a:lnTo>
                  <a:lnTo>
                    <a:pt x="3621" y="5838"/>
                  </a:lnTo>
                  <a:lnTo>
                    <a:pt x="3242" y="5535"/>
                  </a:lnTo>
                  <a:lnTo>
                    <a:pt x="3450" y="5592"/>
                  </a:lnTo>
                  <a:lnTo>
                    <a:pt x="3678" y="5648"/>
                  </a:lnTo>
                  <a:lnTo>
                    <a:pt x="3905" y="5667"/>
                  </a:lnTo>
                  <a:lnTo>
                    <a:pt x="4417" y="5667"/>
                  </a:lnTo>
                  <a:lnTo>
                    <a:pt x="4682" y="5648"/>
                  </a:lnTo>
                  <a:lnTo>
                    <a:pt x="4929" y="5611"/>
                  </a:lnTo>
                  <a:lnTo>
                    <a:pt x="5175" y="5554"/>
                  </a:lnTo>
                  <a:lnTo>
                    <a:pt x="5232" y="5535"/>
                  </a:lnTo>
                  <a:lnTo>
                    <a:pt x="5270" y="5478"/>
                  </a:lnTo>
                  <a:lnTo>
                    <a:pt x="5289" y="5440"/>
                  </a:lnTo>
                  <a:lnTo>
                    <a:pt x="5289" y="5383"/>
                  </a:lnTo>
                  <a:lnTo>
                    <a:pt x="5270" y="5326"/>
                  </a:lnTo>
                  <a:lnTo>
                    <a:pt x="5232" y="5269"/>
                  </a:lnTo>
                  <a:lnTo>
                    <a:pt x="5194" y="5250"/>
                  </a:lnTo>
                  <a:lnTo>
                    <a:pt x="5137" y="5231"/>
                  </a:lnTo>
                  <a:lnTo>
                    <a:pt x="5099" y="5231"/>
                  </a:lnTo>
                  <a:lnTo>
                    <a:pt x="4644" y="5307"/>
                  </a:lnTo>
                  <a:lnTo>
                    <a:pt x="4417" y="5326"/>
                  </a:lnTo>
                  <a:lnTo>
                    <a:pt x="4171" y="5345"/>
                  </a:lnTo>
                  <a:lnTo>
                    <a:pt x="3905" y="5326"/>
                  </a:lnTo>
                  <a:lnTo>
                    <a:pt x="3640" y="5288"/>
                  </a:lnTo>
                  <a:lnTo>
                    <a:pt x="3375" y="5231"/>
                  </a:lnTo>
                  <a:lnTo>
                    <a:pt x="3128" y="5137"/>
                  </a:lnTo>
                  <a:lnTo>
                    <a:pt x="3033" y="5080"/>
                  </a:lnTo>
                  <a:lnTo>
                    <a:pt x="2958" y="5004"/>
                  </a:lnTo>
                  <a:lnTo>
                    <a:pt x="2901" y="4909"/>
                  </a:lnTo>
                  <a:lnTo>
                    <a:pt x="2863" y="4814"/>
                  </a:lnTo>
                  <a:lnTo>
                    <a:pt x="2825" y="4701"/>
                  </a:lnTo>
                  <a:lnTo>
                    <a:pt x="2806" y="4587"/>
                  </a:lnTo>
                  <a:lnTo>
                    <a:pt x="2768" y="4322"/>
                  </a:lnTo>
                  <a:lnTo>
                    <a:pt x="2768" y="3791"/>
                  </a:lnTo>
                  <a:lnTo>
                    <a:pt x="2749" y="3564"/>
                  </a:lnTo>
                  <a:lnTo>
                    <a:pt x="2730" y="3469"/>
                  </a:lnTo>
                  <a:lnTo>
                    <a:pt x="2711" y="3374"/>
                  </a:lnTo>
                  <a:lnTo>
                    <a:pt x="2673" y="3317"/>
                  </a:lnTo>
                  <a:lnTo>
                    <a:pt x="2654" y="3279"/>
                  </a:lnTo>
                  <a:lnTo>
                    <a:pt x="2598" y="3260"/>
                  </a:lnTo>
                  <a:lnTo>
                    <a:pt x="2541" y="3241"/>
                  </a:lnTo>
                  <a:lnTo>
                    <a:pt x="2503" y="3241"/>
                  </a:lnTo>
                  <a:lnTo>
                    <a:pt x="2427" y="3260"/>
                  </a:lnTo>
                  <a:lnTo>
                    <a:pt x="2389" y="3298"/>
                  </a:lnTo>
                  <a:lnTo>
                    <a:pt x="2351" y="3336"/>
                  </a:lnTo>
                  <a:lnTo>
                    <a:pt x="2351" y="3355"/>
                  </a:lnTo>
                  <a:lnTo>
                    <a:pt x="2332" y="3431"/>
                  </a:lnTo>
                  <a:lnTo>
                    <a:pt x="2332" y="3507"/>
                  </a:lnTo>
                  <a:lnTo>
                    <a:pt x="2370" y="3564"/>
                  </a:lnTo>
                  <a:lnTo>
                    <a:pt x="2427" y="3601"/>
                  </a:lnTo>
                  <a:lnTo>
                    <a:pt x="2446" y="3753"/>
                  </a:lnTo>
                  <a:lnTo>
                    <a:pt x="2465" y="3943"/>
                  </a:lnTo>
                  <a:lnTo>
                    <a:pt x="2465" y="4322"/>
                  </a:lnTo>
                  <a:lnTo>
                    <a:pt x="2484" y="4492"/>
                  </a:lnTo>
                  <a:lnTo>
                    <a:pt x="2503" y="4682"/>
                  </a:lnTo>
                  <a:lnTo>
                    <a:pt x="2522" y="4852"/>
                  </a:lnTo>
                  <a:lnTo>
                    <a:pt x="2579" y="5023"/>
                  </a:lnTo>
                  <a:lnTo>
                    <a:pt x="2579" y="5023"/>
                  </a:lnTo>
                  <a:lnTo>
                    <a:pt x="2294" y="4796"/>
                  </a:lnTo>
                  <a:lnTo>
                    <a:pt x="1783" y="4416"/>
                  </a:lnTo>
                  <a:lnTo>
                    <a:pt x="1536" y="4227"/>
                  </a:lnTo>
                  <a:lnTo>
                    <a:pt x="1328" y="4018"/>
                  </a:lnTo>
                  <a:lnTo>
                    <a:pt x="1252" y="3905"/>
                  </a:lnTo>
                  <a:lnTo>
                    <a:pt x="1176" y="3791"/>
                  </a:lnTo>
                  <a:lnTo>
                    <a:pt x="1100" y="3658"/>
                  </a:lnTo>
                  <a:lnTo>
                    <a:pt x="1062" y="3526"/>
                  </a:lnTo>
                  <a:lnTo>
                    <a:pt x="1024" y="3393"/>
                  </a:lnTo>
                  <a:lnTo>
                    <a:pt x="1005" y="3222"/>
                  </a:lnTo>
                  <a:lnTo>
                    <a:pt x="1005" y="3052"/>
                  </a:lnTo>
                  <a:lnTo>
                    <a:pt x="1024" y="2881"/>
                  </a:lnTo>
                  <a:lnTo>
                    <a:pt x="1062" y="2616"/>
                  </a:lnTo>
                  <a:lnTo>
                    <a:pt x="1081" y="2369"/>
                  </a:lnTo>
                  <a:lnTo>
                    <a:pt x="1081" y="2123"/>
                  </a:lnTo>
                  <a:lnTo>
                    <a:pt x="1043" y="1877"/>
                  </a:lnTo>
                  <a:lnTo>
                    <a:pt x="1043" y="1839"/>
                  </a:lnTo>
                  <a:close/>
                  <a:moveTo>
                    <a:pt x="15353" y="0"/>
                  </a:move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35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99400" y="5145375"/>
              <a:ext cx="104275" cy="61625"/>
            </a:xfrm>
            <a:custGeom>
              <a:avLst/>
              <a:gdLst/>
              <a:ahLst/>
              <a:cxnLst/>
              <a:rect l="l" t="t" r="r" b="b"/>
              <a:pathLst>
                <a:path w="4171" h="2465" fill="none" extrusionOk="0">
                  <a:moveTo>
                    <a:pt x="1915" y="2465"/>
                  </a:moveTo>
                  <a:lnTo>
                    <a:pt x="1915" y="2465"/>
                  </a:lnTo>
                  <a:lnTo>
                    <a:pt x="1801" y="2465"/>
                  </a:lnTo>
                  <a:lnTo>
                    <a:pt x="1688" y="2446"/>
                  </a:lnTo>
                  <a:lnTo>
                    <a:pt x="1688" y="2446"/>
                  </a:lnTo>
                  <a:lnTo>
                    <a:pt x="1252" y="2332"/>
                  </a:lnTo>
                  <a:lnTo>
                    <a:pt x="835" y="2218"/>
                  </a:lnTo>
                  <a:lnTo>
                    <a:pt x="418" y="2067"/>
                  </a:lnTo>
                  <a:lnTo>
                    <a:pt x="1" y="1915"/>
                  </a:lnTo>
                  <a:lnTo>
                    <a:pt x="1" y="1915"/>
                  </a:lnTo>
                  <a:lnTo>
                    <a:pt x="190" y="1839"/>
                  </a:lnTo>
                  <a:lnTo>
                    <a:pt x="399" y="1783"/>
                  </a:lnTo>
                  <a:lnTo>
                    <a:pt x="835" y="1707"/>
                  </a:lnTo>
                  <a:lnTo>
                    <a:pt x="1252" y="1612"/>
                  </a:lnTo>
                  <a:lnTo>
                    <a:pt x="1422" y="1555"/>
                  </a:lnTo>
                  <a:lnTo>
                    <a:pt x="1593" y="1479"/>
                  </a:lnTo>
                  <a:lnTo>
                    <a:pt x="1593" y="1479"/>
                  </a:lnTo>
                  <a:lnTo>
                    <a:pt x="1745" y="1385"/>
                  </a:lnTo>
                  <a:lnTo>
                    <a:pt x="1896" y="1252"/>
                  </a:lnTo>
                  <a:lnTo>
                    <a:pt x="2048" y="1119"/>
                  </a:lnTo>
                  <a:lnTo>
                    <a:pt x="2180" y="968"/>
                  </a:lnTo>
                  <a:lnTo>
                    <a:pt x="2180" y="968"/>
                  </a:lnTo>
                  <a:lnTo>
                    <a:pt x="2313" y="816"/>
                  </a:lnTo>
                  <a:lnTo>
                    <a:pt x="2465" y="683"/>
                  </a:lnTo>
                  <a:lnTo>
                    <a:pt x="2616" y="570"/>
                  </a:lnTo>
                  <a:lnTo>
                    <a:pt x="2768" y="475"/>
                  </a:lnTo>
                  <a:lnTo>
                    <a:pt x="2939" y="399"/>
                  </a:lnTo>
                  <a:lnTo>
                    <a:pt x="3128" y="323"/>
                  </a:lnTo>
                  <a:lnTo>
                    <a:pt x="3318" y="266"/>
                  </a:lnTo>
                  <a:lnTo>
                    <a:pt x="3526" y="209"/>
                  </a:lnTo>
                  <a:lnTo>
                    <a:pt x="3526" y="209"/>
                  </a:lnTo>
                  <a:lnTo>
                    <a:pt x="3792" y="134"/>
                  </a:lnTo>
                  <a:lnTo>
                    <a:pt x="3943" y="77"/>
                  </a:lnTo>
                  <a:lnTo>
                    <a:pt x="4076" y="1"/>
                  </a:lnTo>
                  <a:lnTo>
                    <a:pt x="4076" y="1"/>
                  </a:lnTo>
                  <a:lnTo>
                    <a:pt x="4152" y="153"/>
                  </a:lnTo>
                  <a:lnTo>
                    <a:pt x="4171" y="304"/>
                  </a:lnTo>
                  <a:lnTo>
                    <a:pt x="4171" y="437"/>
                  </a:lnTo>
                  <a:lnTo>
                    <a:pt x="4152" y="570"/>
                  </a:lnTo>
                  <a:lnTo>
                    <a:pt x="4076" y="702"/>
                  </a:lnTo>
                  <a:lnTo>
                    <a:pt x="4000" y="835"/>
                  </a:lnTo>
                  <a:lnTo>
                    <a:pt x="3886" y="930"/>
                  </a:lnTo>
                  <a:lnTo>
                    <a:pt x="3754" y="1024"/>
                  </a:lnTo>
                  <a:lnTo>
                    <a:pt x="3754" y="1024"/>
                  </a:lnTo>
                  <a:lnTo>
                    <a:pt x="3583" y="1100"/>
                  </a:lnTo>
                  <a:lnTo>
                    <a:pt x="3431" y="1176"/>
                  </a:lnTo>
                  <a:lnTo>
                    <a:pt x="3109" y="1309"/>
                  </a:lnTo>
                  <a:lnTo>
                    <a:pt x="3109" y="1309"/>
                  </a:lnTo>
                  <a:lnTo>
                    <a:pt x="3166" y="949"/>
                  </a:lnTo>
                  <a:lnTo>
                    <a:pt x="3166" y="949"/>
                  </a:lnTo>
                  <a:lnTo>
                    <a:pt x="3166" y="873"/>
                  </a:lnTo>
                  <a:lnTo>
                    <a:pt x="3109" y="797"/>
                  </a:lnTo>
                  <a:lnTo>
                    <a:pt x="3052" y="759"/>
                  </a:lnTo>
                  <a:lnTo>
                    <a:pt x="2977" y="740"/>
                  </a:lnTo>
                  <a:lnTo>
                    <a:pt x="2977" y="740"/>
                  </a:lnTo>
                  <a:lnTo>
                    <a:pt x="2939" y="759"/>
                  </a:lnTo>
                  <a:lnTo>
                    <a:pt x="2901" y="778"/>
                  </a:lnTo>
                  <a:lnTo>
                    <a:pt x="2863" y="816"/>
                  </a:lnTo>
                  <a:lnTo>
                    <a:pt x="2844" y="873"/>
                  </a:lnTo>
                  <a:lnTo>
                    <a:pt x="2844" y="873"/>
                  </a:lnTo>
                  <a:lnTo>
                    <a:pt x="2768" y="1385"/>
                  </a:lnTo>
                  <a:lnTo>
                    <a:pt x="2711" y="1650"/>
                  </a:lnTo>
                  <a:lnTo>
                    <a:pt x="2635" y="1915"/>
                  </a:lnTo>
                  <a:lnTo>
                    <a:pt x="2578" y="2029"/>
                  </a:lnTo>
                  <a:lnTo>
                    <a:pt x="2522" y="2124"/>
                  </a:lnTo>
                  <a:lnTo>
                    <a:pt x="2446" y="2218"/>
                  </a:lnTo>
                  <a:lnTo>
                    <a:pt x="2370" y="2313"/>
                  </a:lnTo>
                  <a:lnTo>
                    <a:pt x="2275" y="2370"/>
                  </a:lnTo>
                  <a:lnTo>
                    <a:pt x="2180" y="2427"/>
                  </a:lnTo>
                  <a:lnTo>
                    <a:pt x="2048" y="2465"/>
                  </a:lnTo>
                  <a:lnTo>
                    <a:pt x="1915" y="246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59175" y="5116475"/>
              <a:ext cx="258275" cy="136500"/>
            </a:xfrm>
            <a:custGeom>
              <a:avLst/>
              <a:gdLst/>
              <a:ahLst/>
              <a:cxnLst/>
              <a:rect l="l" t="t" r="r" b="b"/>
              <a:pathLst>
                <a:path w="10331" h="5460" fill="none" extrusionOk="0">
                  <a:moveTo>
                    <a:pt x="1574" y="3185"/>
                  </a:moveTo>
                  <a:lnTo>
                    <a:pt x="1574" y="3185"/>
                  </a:lnTo>
                  <a:lnTo>
                    <a:pt x="1289" y="2958"/>
                  </a:lnTo>
                  <a:lnTo>
                    <a:pt x="1289" y="2958"/>
                  </a:lnTo>
                  <a:lnTo>
                    <a:pt x="778" y="2578"/>
                  </a:lnTo>
                  <a:lnTo>
                    <a:pt x="531" y="2389"/>
                  </a:lnTo>
                  <a:lnTo>
                    <a:pt x="323" y="2180"/>
                  </a:lnTo>
                  <a:lnTo>
                    <a:pt x="247" y="2067"/>
                  </a:lnTo>
                  <a:lnTo>
                    <a:pt x="171" y="1953"/>
                  </a:lnTo>
                  <a:lnTo>
                    <a:pt x="95" y="1820"/>
                  </a:lnTo>
                  <a:lnTo>
                    <a:pt x="57" y="1688"/>
                  </a:lnTo>
                  <a:lnTo>
                    <a:pt x="19" y="1555"/>
                  </a:lnTo>
                  <a:lnTo>
                    <a:pt x="0" y="1384"/>
                  </a:lnTo>
                  <a:lnTo>
                    <a:pt x="0" y="1214"/>
                  </a:lnTo>
                  <a:lnTo>
                    <a:pt x="19" y="1043"/>
                  </a:lnTo>
                  <a:lnTo>
                    <a:pt x="19" y="1043"/>
                  </a:lnTo>
                  <a:lnTo>
                    <a:pt x="57" y="778"/>
                  </a:lnTo>
                  <a:lnTo>
                    <a:pt x="76" y="531"/>
                  </a:lnTo>
                  <a:lnTo>
                    <a:pt x="76" y="285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33" y="39"/>
                  </a:lnTo>
                  <a:lnTo>
                    <a:pt x="228" y="77"/>
                  </a:lnTo>
                  <a:lnTo>
                    <a:pt x="304" y="133"/>
                  </a:lnTo>
                  <a:lnTo>
                    <a:pt x="361" y="209"/>
                  </a:lnTo>
                  <a:lnTo>
                    <a:pt x="417" y="323"/>
                  </a:lnTo>
                  <a:lnTo>
                    <a:pt x="436" y="456"/>
                  </a:lnTo>
                  <a:lnTo>
                    <a:pt x="436" y="607"/>
                  </a:lnTo>
                  <a:lnTo>
                    <a:pt x="417" y="816"/>
                  </a:lnTo>
                  <a:lnTo>
                    <a:pt x="417" y="816"/>
                  </a:lnTo>
                  <a:lnTo>
                    <a:pt x="417" y="929"/>
                  </a:lnTo>
                  <a:lnTo>
                    <a:pt x="436" y="1024"/>
                  </a:lnTo>
                  <a:lnTo>
                    <a:pt x="474" y="1100"/>
                  </a:lnTo>
                  <a:lnTo>
                    <a:pt x="531" y="1176"/>
                  </a:lnTo>
                  <a:lnTo>
                    <a:pt x="588" y="1252"/>
                  </a:lnTo>
                  <a:lnTo>
                    <a:pt x="683" y="1309"/>
                  </a:lnTo>
                  <a:lnTo>
                    <a:pt x="853" y="1384"/>
                  </a:lnTo>
                  <a:lnTo>
                    <a:pt x="853" y="1384"/>
                  </a:lnTo>
                  <a:lnTo>
                    <a:pt x="948" y="1403"/>
                  </a:lnTo>
                  <a:lnTo>
                    <a:pt x="1024" y="1403"/>
                  </a:lnTo>
                  <a:lnTo>
                    <a:pt x="1024" y="1403"/>
                  </a:lnTo>
                  <a:lnTo>
                    <a:pt x="1251" y="1384"/>
                  </a:lnTo>
                  <a:lnTo>
                    <a:pt x="1479" y="1365"/>
                  </a:lnTo>
                  <a:lnTo>
                    <a:pt x="1479" y="1365"/>
                  </a:lnTo>
                  <a:lnTo>
                    <a:pt x="1593" y="1346"/>
                  </a:lnTo>
                  <a:lnTo>
                    <a:pt x="1593" y="1346"/>
                  </a:lnTo>
                  <a:lnTo>
                    <a:pt x="1706" y="1365"/>
                  </a:lnTo>
                  <a:lnTo>
                    <a:pt x="1820" y="1384"/>
                  </a:lnTo>
                  <a:lnTo>
                    <a:pt x="1934" y="1422"/>
                  </a:lnTo>
                  <a:lnTo>
                    <a:pt x="2028" y="1479"/>
                  </a:lnTo>
                  <a:lnTo>
                    <a:pt x="2123" y="1536"/>
                  </a:lnTo>
                  <a:lnTo>
                    <a:pt x="2199" y="1612"/>
                  </a:lnTo>
                  <a:lnTo>
                    <a:pt x="2351" y="1782"/>
                  </a:lnTo>
                  <a:lnTo>
                    <a:pt x="2483" y="1991"/>
                  </a:lnTo>
                  <a:lnTo>
                    <a:pt x="2597" y="2199"/>
                  </a:lnTo>
                  <a:lnTo>
                    <a:pt x="2806" y="2616"/>
                  </a:lnTo>
                  <a:lnTo>
                    <a:pt x="2806" y="2616"/>
                  </a:lnTo>
                  <a:lnTo>
                    <a:pt x="2900" y="2806"/>
                  </a:lnTo>
                  <a:lnTo>
                    <a:pt x="2976" y="2920"/>
                  </a:lnTo>
                  <a:lnTo>
                    <a:pt x="3033" y="3014"/>
                  </a:lnTo>
                  <a:lnTo>
                    <a:pt x="3128" y="3090"/>
                  </a:lnTo>
                  <a:lnTo>
                    <a:pt x="3223" y="3166"/>
                  </a:lnTo>
                  <a:lnTo>
                    <a:pt x="3317" y="3204"/>
                  </a:lnTo>
                  <a:lnTo>
                    <a:pt x="3431" y="3223"/>
                  </a:lnTo>
                  <a:lnTo>
                    <a:pt x="3431" y="3223"/>
                  </a:lnTo>
                  <a:lnTo>
                    <a:pt x="3526" y="3204"/>
                  </a:lnTo>
                  <a:lnTo>
                    <a:pt x="3526" y="3204"/>
                  </a:lnTo>
                  <a:lnTo>
                    <a:pt x="3696" y="3166"/>
                  </a:lnTo>
                  <a:lnTo>
                    <a:pt x="3867" y="3109"/>
                  </a:lnTo>
                  <a:lnTo>
                    <a:pt x="4019" y="3052"/>
                  </a:lnTo>
                  <a:lnTo>
                    <a:pt x="4170" y="3033"/>
                  </a:lnTo>
                  <a:lnTo>
                    <a:pt x="4170" y="3033"/>
                  </a:lnTo>
                  <a:lnTo>
                    <a:pt x="4303" y="3052"/>
                  </a:lnTo>
                  <a:lnTo>
                    <a:pt x="4417" y="3109"/>
                  </a:lnTo>
                  <a:lnTo>
                    <a:pt x="4549" y="3223"/>
                  </a:lnTo>
                  <a:lnTo>
                    <a:pt x="4663" y="3412"/>
                  </a:lnTo>
                  <a:lnTo>
                    <a:pt x="4663" y="3412"/>
                  </a:lnTo>
                  <a:lnTo>
                    <a:pt x="4758" y="3602"/>
                  </a:lnTo>
                  <a:lnTo>
                    <a:pt x="4834" y="3810"/>
                  </a:lnTo>
                  <a:lnTo>
                    <a:pt x="4909" y="4019"/>
                  </a:lnTo>
                  <a:lnTo>
                    <a:pt x="4966" y="4114"/>
                  </a:lnTo>
                  <a:lnTo>
                    <a:pt x="5042" y="4208"/>
                  </a:lnTo>
                  <a:lnTo>
                    <a:pt x="5042" y="4208"/>
                  </a:lnTo>
                  <a:lnTo>
                    <a:pt x="5194" y="4360"/>
                  </a:lnTo>
                  <a:lnTo>
                    <a:pt x="5364" y="4474"/>
                  </a:lnTo>
                  <a:lnTo>
                    <a:pt x="5535" y="4531"/>
                  </a:lnTo>
                  <a:lnTo>
                    <a:pt x="5705" y="4550"/>
                  </a:lnTo>
                  <a:lnTo>
                    <a:pt x="5705" y="4550"/>
                  </a:lnTo>
                  <a:lnTo>
                    <a:pt x="5895" y="4531"/>
                  </a:lnTo>
                  <a:lnTo>
                    <a:pt x="6103" y="4474"/>
                  </a:lnTo>
                  <a:lnTo>
                    <a:pt x="6103" y="4474"/>
                  </a:lnTo>
                  <a:lnTo>
                    <a:pt x="6388" y="4379"/>
                  </a:lnTo>
                  <a:lnTo>
                    <a:pt x="6615" y="4265"/>
                  </a:lnTo>
                  <a:lnTo>
                    <a:pt x="6881" y="4171"/>
                  </a:lnTo>
                  <a:lnTo>
                    <a:pt x="7013" y="4133"/>
                  </a:lnTo>
                  <a:lnTo>
                    <a:pt x="7184" y="4114"/>
                  </a:lnTo>
                  <a:lnTo>
                    <a:pt x="7184" y="4114"/>
                  </a:lnTo>
                  <a:lnTo>
                    <a:pt x="7316" y="4114"/>
                  </a:lnTo>
                  <a:lnTo>
                    <a:pt x="7316" y="4114"/>
                  </a:lnTo>
                  <a:lnTo>
                    <a:pt x="7525" y="4114"/>
                  </a:lnTo>
                  <a:lnTo>
                    <a:pt x="7752" y="4152"/>
                  </a:lnTo>
                  <a:lnTo>
                    <a:pt x="7752" y="4152"/>
                  </a:lnTo>
                  <a:lnTo>
                    <a:pt x="7961" y="4171"/>
                  </a:lnTo>
                  <a:lnTo>
                    <a:pt x="8188" y="4189"/>
                  </a:lnTo>
                  <a:lnTo>
                    <a:pt x="8188" y="4189"/>
                  </a:lnTo>
                  <a:lnTo>
                    <a:pt x="8359" y="4171"/>
                  </a:lnTo>
                  <a:lnTo>
                    <a:pt x="8359" y="4171"/>
                  </a:lnTo>
                  <a:lnTo>
                    <a:pt x="8492" y="4152"/>
                  </a:lnTo>
                  <a:lnTo>
                    <a:pt x="8624" y="4095"/>
                  </a:lnTo>
                  <a:lnTo>
                    <a:pt x="8738" y="4038"/>
                  </a:lnTo>
                  <a:lnTo>
                    <a:pt x="8833" y="3943"/>
                  </a:lnTo>
                  <a:lnTo>
                    <a:pt x="8927" y="3848"/>
                  </a:lnTo>
                  <a:lnTo>
                    <a:pt x="8984" y="3754"/>
                  </a:lnTo>
                  <a:lnTo>
                    <a:pt x="9117" y="3488"/>
                  </a:lnTo>
                  <a:lnTo>
                    <a:pt x="9117" y="3488"/>
                  </a:lnTo>
                  <a:lnTo>
                    <a:pt x="9174" y="3393"/>
                  </a:lnTo>
                  <a:lnTo>
                    <a:pt x="9231" y="3318"/>
                  </a:lnTo>
                  <a:lnTo>
                    <a:pt x="9307" y="3242"/>
                  </a:lnTo>
                  <a:lnTo>
                    <a:pt x="9401" y="3185"/>
                  </a:lnTo>
                  <a:lnTo>
                    <a:pt x="9401" y="3185"/>
                  </a:lnTo>
                  <a:lnTo>
                    <a:pt x="9401" y="3242"/>
                  </a:lnTo>
                  <a:lnTo>
                    <a:pt x="9420" y="3299"/>
                  </a:lnTo>
                  <a:lnTo>
                    <a:pt x="9439" y="3337"/>
                  </a:lnTo>
                  <a:lnTo>
                    <a:pt x="9496" y="3374"/>
                  </a:lnTo>
                  <a:lnTo>
                    <a:pt x="9496" y="3374"/>
                  </a:lnTo>
                  <a:lnTo>
                    <a:pt x="9913" y="3526"/>
                  </a:lnTo>
                  <a:lnTo>
                    <a:pt x="10330" y="3678"/>
                  </a:lnTo>
                  <a:lnTo>
                    <a:pt x="10330" y="3678"/>
                  </a:lnTo>
                  <a:lnTo>
                    <a:pt x="9818" y="4019"/>
                  </a:lnTo>
                  <a:lnTo>
                    <a:pt x="9288" y="4360"/>
                  </a:lnTo>
                  <a:lnTo>
                    <a:pt x="8757" y="4663"/>
                  </a:lnTo>
                  <a:lnTo>
                    <a:pt x="8226" y="4929"/>
                  </a:lnTo>
                  <a:lnTo>
                    <a:pt x="7961" y="5042"/>
                  </a:lnTo>
                  <a:lnTo>
                    <a:pt x="7696" y="5137"/>
                  </a:lnTo>
                  <a:lnTo>
                    <a:pt x="7430" y="5232"/>
                  </a:lnTo>
                  <a:lnTo>
                    <a:pt x="7146" y="5308"/>
                  </a:lnTo>
                  <a:lnTo>
                    <a:pt x="6881" y="5365"/>
                  </a:lnTo>
                  <a:lnTo>
                    <a:pt x="6596" y="5421"/>
                  </a:lnTo>
                  <a:lnTo>
                    <a:pt x="6331" y="5440"/>
                  </a:lnTo>
                  <a:lnTo>
                    <a:pt x="6047" y="5459"/>
                  </a:lnTo>
                  <a:lnTo>
                    <a:pt x="6047" y="5459"/>
                  </a:lnTo>
                  <a:lnTo>
                    <a:pt x="5781" y="5440"/>
                  </a:lnTo>
                  <a:lnTo>
                    <a:pt x="5516" y="5421"/>
                  </a:lnTo>
                  <a:lnTo>
                    <a:pt x="5232" y="5365"/>
                  </a:lnTo>
                  <a:lnTo>
                    <a:pt x="4966" y="5308"/>
                  </a:lnTo>
                  <a:lnTo>
                    <a:pt x="4682" y="5213"/>
                  </a:lnTo>
                  <a:lnTo>
                    <a:pt x="4398" y="5118"/>
                  </a:lnTo>
                  <a:lnTo>
                    <a:pt x="4132" y="4986"/>
                  </a:lnTo>
                  <a:lnTo>
                    <a:pt x="3848" y="4834"/>
                  </a:lnTo>
                  <a:lnTo>
                    <a:pt x="3848" y="4834"/>
                  </a:lnTo>
                  <a:lnTo>
                    <a:pt x="3431" y="4569"/>
                  </a:lnTo>
                  <a:lnTo>
                    <a:pt x="3014" y="4284"/>
                  </a:lnTo>
                  <a:lnTo>
                    <a:pt x="2616" y="4000"/>
                  </a:lnTo>
                  <a:lnTo>
                    <a:pt x="2237" y="3697"/>
                  </a:lnTo>
                  <a:lnTo>
                    <a:pt x="2237" y="3697"/>
                  </a:lnTo>
                  <a:lnTo>
                    <a:pt x="2445" y="3754"/>
                  </a:lnTo>
                  <a:lnTo>
                    <a:pt x="2673" y="3810"/>
                  </a:lnTo>
                  <a:lnTo>
                    <a:pt x="2900" y="3829"/>
                  </a:lnTo>
                  <a:lnTo>
                    <a:pt x="3147" y="3829"/>
                  </a:lnTo>
                  <a:lnTo>
                    <a:pt x="3147" y="3829"/>
                  </a:lnTo>
                  <a:lnTo>
                    <a:pt x="3412" y="3829"/>
                  </a:lnTo>
                  <a:lnTo>
                    <a:pt x="3677" y="3810"/>
                  </a:lnTo>
                  <a:lnTo>
                    <a:pt x="3924" y="3773"/>
                  </a:lnTo>
                  <a:lnTo>
                    <a:pt x="4170" y="3716"/>
                  </a:lnTo>
                  <a:lnTo>
                    <a:pt x="4170" y="3716"/>
                  </a:lnTo>
                  <a:lnTo>
                    <a:pt x="4227" y="3697"/>
                  </a:lnTo>
                  <a:lnTo>
                    <a:pt x="4265" y="3640"/>
                  </a:lnTo>
                  <a:lnTo>
                    <a:pt x="4284" y="3602"/>
                  </a:lnTo>
                  <a:lnTo>
                    <a:pt x="4284" y="3545"/>
                  </a:lnTo>
                  <a:lnTo>
                    <a:pt x="4265" y="3488"/>
                  </a:lnTo>
                  <a:lnTo>
                    <a:pt x="4227" y="3431"/>
                  </a:lnTo>
                  <a:lnTo>
                    <a:pt x="4189" y="3412"/>
                  </a:lnTo>
                  <a:lnTo>
                    <a:pt x="4132" y="3393"/>
                  </a:lnTo>
                  <a:lnTo>
                    <a:pt x="4132" y="3393"/>
                  </a:lnTo>
                  <a:lnTo>
                    <a:pt x="4094" y="3393"/>
                  </a:lnTo>
                  <a:lnTo>
                    <a:pt x="4094" y="3393"/>
                  </a:lnTo>
                  <a:lnTo>
                    <a:pt x="3639" y="3469"/>
                  </a:lnTo>
                  <a:lnTo>
                    <a:pt x="3412" y="3488"/>
                  </a:lnTo>
                  <a:lnTo>
                    <a:pt x="3166" y="3507"/>
                  </a:lnTo>
                  <a:lnTo>
                    <a:pt x="3166" y="3507"/>
                  </a:lnTo>
                  <a:lnTo>
                    <a:pt x="2900" y="3488"/>
                  </a:lnTo>
                  <a:lnTo>
                    <a:pt x="2635" y="3450"/>
                  </a:lnTo>
                  <a:lnTo>
                    <a:pt x="2370" y="3393"/>
                  </a:lnTo>
                  <a:lnTo>
                    <a:pt x="2123" y="3299"/>
                  </a:lnTo>
                  <a:lnTo>
                    <a:pt x="2123" y="3299"/>
                  </a:lnTo>
                  <a:lnTo>
                    <a:pt x="2028" y="3242"/>
                  </a:lnTo>
                  <a:lnTo>
                    <a:pt x="1953" y="3166"/>
                  </a:lnTo>
                  <a:lnTo>
                    <a:pt x="1896" y="3071"/>
                  </a:lnTo>
                  <a:lnTo>
                    <a:pt x="1858" y="2976"/>
                  </a:lnTo>
                  <a:lnTo>
                    <a:pt x="1820" y="2863"/>
                  </a:lnTo>
                  <a:lnTo>
                    <a:pt x="1801" y="2749"/>
                  </a:lnTo>
                  <a:lnTo>
                    <a:pt x="1763" y="2484"/>
                  </a:lnTo>
                  <a:lnTo>
                    <a:pt x="1763" y="1953"/>
                  </a:lnTo>
                  <a:lnTo>
                    <a:pt x="1744" y="1726"/>
                  </a:lnTo>
                  <a:lnTo>
                    <a:pt x="1725" y="1631"/>
                  </a:lnTo>
                  <a:lnTo>
                    <a:pt x="1706" y="1536"/>
                  </a:lnTo>
                  <a:lnTo>
                    <a:pt x="1706" y="1536"/>
                  </a:lnTo>
                  <a:lnTo>
                    <a:pt x="1668" y="1479"/>
                  </a:lnTo>
                  <a:lnTo>
                    <a:pt x="1649" y="1441"/>
                  </a:lnTo>
                  <a:lnTo>
                    <a:pt x="1593" y="1422"/>
                  </a:lnTo>
                  <a:lnTo>
                    <a:pt x="1536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22" y="1422"/>
                  </a:lnTo>
                  <a:lnTo>
                    <a:pt x="1384" y="1460"/>
                  </a:lnTo>
                  <a:lnTo>
                    <a:pt x="1346" y="1498"/>
                  </a:lnTo>
                  <a:lnTo>
                    <a:pt x="1346" y="1498"/>
                  </a:lnTo>
                  <a:lnTo>
                    <a:pt x="1346" y="1517"/>
                  </a:lnTo>
                  <a:lnTo>
                    <a:pt x="1346" y="1517"/>
                  </a:lnTo>
                  <a:lnTo>
                    <a:pt x="1327" y="1593"/>
                  </a:lnTo>
                  <a:lnTo>
                    <a:pt x="1327" y="1669"/>
                  </a:lnTo>
                  <a:lnTo>
                    <a:pt x="1365" y="1726"/>
                  </a:lnTo>
                  <a:lnTo>
                    <a:pt x="1422" y="1763"/>
                  </a:lnTo>
                  <a:lnTo>
                    <a:pt x="1422" y="1763"/>
                  </a:lnTo>
                  <a:lnTo>
                    <a:pt x="1441" y="1915"/>
                  </a:lnTo>
                  <a:lnTo>
                    <a:pt x="1460" y="2105"/>
                  </a:lnTo>
                  <a:lnTo>
                    <a:pt x="1460" y="2484"/>
                  </a:lnTo>
                  <a:lnTo>
                    <a:pt x="1479" y="2654"/>
                  </a:lnTo>
                  <a:lnTo>
                    <a:pt x="1498" y="2844"/>
                  </a:lnTo>
                  <a:lnTo>
                    <a:pt x="1517" y="3014"/>
                  </a:lnTo>
                  <a:lnTo>
                    <a:pt x="1574" y="318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34050" y="5070525"/>
              <a:ext cx="405650" cy="191450"/>
            </a:xfrm>
            <a:custGeom>
              <a:avLst/>
              <a:gdLst/>
              <a:ahLst/>
              <a:cxnLst/>
              <a:rect l="l" t="t" r="r" b="b"/>
              <a:pathLst>
                <a:path w="16226" h="7658" fill="none" extrusionOk="0">
                  <a:moveTo>
                    <a:pt x="15353" y="0"/>
                  </a:moveTo>
                  <a:lnTo>
                    <a:pt x="15353" y="0"/>
                  </a:ln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512" y="4701"/>
                  </a:lnTo>
                  <a:lnTo>
                    <a:pt x="4512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740" y="341"/>
                  </a:lnTo>
                  <a:lnTo>
                    <a:pt x="740" y="341"/>
                  </a:lnTo>
                  <a:lnTo>
                    <a:pt x="721" y="341"/>
                  </a:lnTo>
                  <a:lnTo>
                    <a:pt x="721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6995" y="7657"/>
                  </a:lnTo>
                  <a:lnTo>
                    <a:pt x="6995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410" y="19"/>
                  </a:lnTo>
                  <a:lnTo>
                    <a:pt x="15353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grpSp>
        <p:nvGrpSpPr>
          <p:cNvPr id="64" name="Google Shape;64;p2"/>
          <p:cNvGrpSpPr/>
          <p:nvPr/>
        </p:nvGrpSpPr>
        <p:grpSpPr>
          <a:xfrm>
            <a:off x="1526994" y="969543"/>
            <a:ext cx="849020" cy="521644"/>
            <a:chOff x="83000" y="3568688"/>
            <a:chExt cx="468175" cy="287650"/>
          </a:xfrm>
        </p:grpSpPr>
        <p:sp>
          <p:nvSpPr>
            <p:cNvPr id="65" name="Google Shape;65;p2"/>
            <p:cNvSpPr/>
            <p:nvPr/>
          </p:nvSpPr>
          <p:spPr>
            <a:xfrm>
              <a:off x="83000" y="3568688"/>
              <a:ext cx="468175" cy="287650"/>
            </a:xfrm>
            <a:custGeom>
              <a:avLst/>
              <a:gdLst/>
              <a:ahLst/>
              <a:cxnLst/>
              <a:rect l="l" t="t" r="r" b="b"/>
              <a:pathLst>
                <a:path w="18727" h="11506" extrusionOk="0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37500" y="3615613"/>
              <a:ext cx="388575" cy="158750"/>
            </a:xfrm>
            <a:custGeom>
              <a:avLst/>
              <a:gdLst/>
              <a:ahLst/>
              <a:cxnLst/>
              <a:rect l="l" t="t" r="r" b="b"/>
              <a:pathLst>
                <a:path w="15543" h="6350" fill="none" extrusionOk="0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2475" y="3576763"/>
              <a:ext cx="450650" cy="270575"/>
            </a:xfrm>
            <a:custGeom>
              <a:avLst/>
              <a:gdLst/>
              <a:ahLst/>
              <a:cxnLst/>
              <a:rect l="l" t="t" r="r" b="b"/>
              <a:pathLst>
                <a:path w="18026" h="10823" fill="none" extrusionOk="0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83000" y="3568688"/>
              <a:ext cx="468175" cy="287650"/>
            </a:xfrm>
            <a:custGeom>
              <a:avLst/>
              <a:gdLst/>
              <a:ahLst/>
              <a:cxnLst/>
              <a:rect l="l" t="t" r="r" b="b"/>
              <a:pathLst>
                <a:path w="18727" h="11506" fill="none" extrusionOk="0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68300" y="3633138"/>
              <a:ext cx="329825" cy="102850"/>
            </a:xfrm>
            <a:custGeom>
              <a:avLst/>
              <a:gdLst/>
              <a:ahLst/>
              <a:cxnLst/>
              <a:rect l="l" t="t" r="r" b="b"/>
              <a:pathLst>
                <a:path w="13193" h="4114" extrusionOk="0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68300" y="3633138"/>
              <a:ext cx="329825" cy="102850"/>
            </a:xfrm>
            <a:custGeom>
              <a:avLst/>
              <a:gdLst/>
              <a:ahLst/>
              <a:cxnLst/>
              <a:rect l="l" t="t" r="r" b="b"/>
              <a:pathLst>
                <a:path w="13193" h="4114" fill="none" extrusionOk="0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grpSp>
        <p:nvGrpSpPr>
          <p:cNvPr id="71" name="Google Shape;71;p2"/>
          <p:cNvGrpSpPr/>
          <p:nvPr/>
        </p:nvGrpSpPr>
        <p:grpSpPr>
          <a:xfrm>
            <a:off x="10414739" y="1491201"/>
            <a:ext cx="633308" cy="867064"/>
            <a:chOff x="1060100" y="3348113"/>
            <a:chExt cx="349225" cy="478125"/>
          </a:xfrm>
        </p:grpSpPr>
        <p:sp>
          <p:nvSpPr>
            <p:cNvPr id="72" name="Google Shape;72;p2"/>
            <p:cNvSpPr/>
            <p:nvPr/>
          </p:nvSpPr>
          <p:spPr>
            <a:xfrm>
              <a:off x="1060100" y="3348113"/>
              <a:ext cx="349225" cy="478125"/>
            </a:xfrm>
            <a:custGeom>
              <a:avLst/>
              <a:gdLst/>
              <a:ahLst/>
              <a:cxnLst/>
              <a:rect l="l" t="t" r="r" b="b"/>
              <a:pathLst>
                <a:path w="13969" h="19125" extrusionOk="0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060100" y="3348113"/>
              <a:ext cx="349225" cy="478125"/>
            </a:xfrm>
            <a:custGeom>
              <a:avLst/>
              <a:gdLst/>
              <a:ahLst/>
              <a:cxnLst/>
              <a:rect l="l" t="t" r="r" b="b"/>
              <a:pathLst>
                <a:path w="13969" h="19125" fill="none" extrusionOk="0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5634643" y="429747"/>
            <a:ext cx="1152323" cy="579176"/>
            <a:chOff x="-520650" y="4377063"/>
            <a:chExt cx="635425" cy="319375"/>
          </a:xfrm>
        </p:grpSpPr>
        <p:sp>
          <p:nvSpPr>
            <p:cNvPr id="75" name="Google Shape;75;p2"/>
            <p:cNvSpPr/>
            <p:nvPr/>
          </p:nvSpPr>
          <p:spPr>
            <a:xfrm>
              <a:off x="-520650" y="4412113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extrusionOk="0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520650" y="4412113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fill="none" extrusionOk="0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457175" y="4377063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extrusionOk="0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342025" y="4633863"/>
              <a:ext cx="28450" cy="13300"/>
            </a:xfrm>
            <a:custGeom>
              <a:avLst/>
              <a:gdLst/>
              <a:ahLst/>
              <a:cxnLst/>
              <a:rect l="l" t="t" r="r" b="b"/>
              <a:pathLst>
                <a:path w="1138" h="532" fill="none" extrusionOk="0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258625" y="4622038"/>
              <a:ext cx="93375" cy="31750"/>
            </a:xfrm>
            <a:custGeom>
              <a:avLst/>
              <a:gdLst/>
              <a:ahLst/>
              <a:cxnLst/>
              <a:rect l="l" t="t" r="r" b="b"/>
              <a:pathLst>
                <a:path w="3735" h="1270" fill="none" extrusionOk="0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234000" y="4605913"/>
              <a:ext cx="78225" cy="30350"/>
            </a:xfrm>
            <a:custGeom>
              <a:avLst/>
              <a:gdLst/>
              <a:ahLst/>
              <a:cxnLst/>
              <a:rect l="l" t="t" r="r" b="b"/>
              <a:pathLst>
                <a:path w="3129" h="1214" fill="none" extrusionOk="0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51575" y="4600238"/>
              <a:ext cx="18525" cy="14700"/>
            </a:xfrm>
            <a:custGeom>
              <a:avLst/>
              <a:gdLst/>
              <a:ahLst/>
              <a:cxnLst/>
              <a:rect l="l" t="t" r="r" b="b"/>
              <a:pathLst>
                <a:path w="741" h="588" fill="none" extrusionOk="0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149175" y="4596438"/>
              <a:ext cx="85800" cy="32725"/>
            </a:xfrm>
            <a:custGeom>
              <a:avLst/>
              <a:gdLst/>
              <a:ahLst/>
              <a:cxnLst/>
              <a:rect l="l" t="t" r="r" b="b"/>
              <a:pathLst>
                <a:path w="3432" h="1309" fill="none" extrusionOk="0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306025" y="4583163"/>
              <a:ext cx="84375" cy="64000"/>
            </a:xfrm>
            <a:custGeom>
              <a:avLst/>
              <a:gdLst/>
              <a:ahLst/>
              <a:cxnLst/>
              <a:rect l="l" t="t" r="r" b="b"/>
              <a:pathLst>
                <a:path w="3375" h="2560" fill="none" extrusionOk="0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432525" y="4581763"/>
              <a:ext cx="138850" cy="58775"/>
            </a:xfrm>
            <a:custGeom>
              <a:avLst/>
              <a:gdLst/>
              <a:ahLst/>
              <a:cxnLst/>
              <a:rect l="l" t="t" r="r" b="b"/>
              <a:pathLst>
                <a:path w="5554" h="2351" fill="none" extrusionOk="0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76200" y="4581763"/>
              <a:ext cx="19925" cy="29875"/>
            </a:xfrm>
            <a:custGeom>
              <a:avLst/>
              <a:gdLst/>
              <a:ahLst/>
              <a:cxnLst/>
              <a:rect l="l" t="t" r="r" b="b"/>
              <a:pathLst>
                <a:path w="797" h="1195" fill="none" extrusionOk="0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287525" y="4579863"/>
              <a:ext cx="18025" cy="12800"/>
            </a:xfrm>
            <a:custGeom>
              <a:avLst/>
              <a:gdLst/>
              <a:ahLst/>
              <a:cxnLst/>
              <a:rect l="l" t="t" r="r" b="b"/>
              <a:pathLst>
                <a:path w="721" h="512" fill="none" extrusionOk="0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339650" y="4577488"/>
              <a:ext cx="103800" cy="52625"/>
            </a:xfrm>
            <a:custGeom>
              <a:avLst/>
              <a:gdLst/>
              <a:ahLst/>
              <a:cxnLst/>
              <a:rect l="l" t="t" r="r" b="b"/>
              <a:pathLst>
                <a:path w="4152" h="2105" fill="none" extrusionOk="0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442950" y="4575588"/>
              <a:ext cx="24675" cy="23725"/>
            </a:xfrm>
            <a:custGeom>
              <a:avLst/>
              <a:gdLst/>
              <a:ahLst/>
              <a:cxnLst/>
              <a:rect l="l" t="t" r="r" b="b"/>
              <a:pathLst>
                <a:path w="987" h="949" fill="none" extrusionOk="0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216450" y="4571813"/>
              <a:ext cx="79625" cy="43600"/>
            </a:xfrm>
            <a:custGeom>
              <a:avLst/>
              <a:gdLst/>
              <a:ahLst/>
              <a:cxnLst/>
              <a:rect l="l" t="t" r="r" b="b"/>
              <a:pathLst>
                <a:path w="3185" h="1744" fill="none" extrusionOk="0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107950" y="4569438"/>
              <a:ext cx="27975" cy="22300"/>
            </a:xfrm>
            <a:custGeom>
              <a:avLst/>
              <a:gdLst/>
              <a:ahLst/>
              <a:cxnLst/>
              <a:rect l="l" t="t" r="r" b="b"/>
              <a:pathLst>
                <a:path w="1119" h="892" fill="none" extrusionOk="0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43025" y="4556163"/>
              <a:ext cx="83875" cy="24675"/>
            </a:xfrm>
            <a:custGeom>
              <a:avLst/>
              <a:gdLst/>
              <a:ahLst/>
              <a:cxnLst/>
              <a:rect l="l" t="t" r="r" b="b"/>
              <a:pathLst>
                <a:path w="3355" h="987" fill="none" extrusionOk="0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308850" y="4550488"/>
              <a:ext cx="105200" cy="25125"/>
            </a:xfrm>
            <a:custGeom>
              <a:avLst/>
              <a:gdLst/>
              <a:ahLst/>
              <a:cxnLst/>
              <a:rect l="l" t="t" r="r" b="b"/>
              <a:pathLst>
                <a:path w="4208" h="1005" fill="none" extrusionOk="0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347225" y="4550013"/>
              <a:ext cx="54500" cy="31300"/>
            </a:xfrm>
            <a:custGeom>
              <a:avLst/>
              <a:gdLst/>
              <a:ahLst/>
              <a:cxnLst/>
              <a:rect l="l" t="t" r="r" b="b"/>
              <a:pathLst>
                <a:path w="2180" h="1252" fill="none" extrusionOk="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406475" y="4542888"/>
              <a:ext cx="69700" cy="54050"/>
            </a:xfrm>
            <a:custGeom>
              <a:avLst/>
              <a:gdLst/>
              <a:ahLst/>
              <a:cxnLst/>
              <a:rect l="l" t="t" r="r" b="b"/>
              <a:pathLst>
                <a:path w="2788" h="2162" fill="none" extrusionOk="0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281375" y="4539588"/>
              <a:ext cx="167775" cy="53550"/>
            </a:xfrm>
            <a:custGeom>
              <a:avLst/>
              <a:gdLst/>
              <a:ahLst/>
              <a:cxnLst/>
              <a:rect l="l" t="t" r="r" b="b"/>
              <a:pathLst>
                <a:path w="6711" h="2142" fill="none" extrusionOk="0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-61525" y="4530588"/>
              <a:ext cx="102375" cy="31275"/>
            </a:xfrm>
            <a:custGeom>
              <a:avLst/>
              <a:gdLst/>
              <a:ahLst/>
              <a:cxnLst/>
              <a:rect l="l" t="t" r="r" b="b"/>
              <a:pathLst>
                <a:path w="4095" h="1251" fill="none" extrusionOk="0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418775" y="4519688"/>
              <a:ext cx="59250" cy="69200"/>
            </a:xfrm>
            <a:custGeom>
              <a:avLst/>
              <a:gdLst/>
              <a:ahLst/>
              <a:cxnLst/>
              <a:rect l="l" t="t" r="r" b="b"/>
              <a:pathLst>
                <a:path w="2370" h="2768" fill="none" extrusionOk="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-27400" y="4505463"/>
              <a:ext cx="53575" cy="18975"/>
            </a:xfrm>
            <a:custGeom>
              <a:avLst/>
              <a:gdLst/>
              <a:ahLst/>
              <a:cxnLst/>
              <a:rect l="l" t="t" r="r" b="b"/>
              <a:pathLst>
                <a:path w="2143" h="759" fill="none" extrusionOk="0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-236350" y="4504513"/>
              <a:ext cx="154475" cy="65425"/>
            </a:xfrm>
            <a:custGeom>
              <a:avLst/>
              <a:gdLst/>
              <a:ahLst/>
              <a:cxnLst/>
              <a:rect l="l" t="t" r="r" b="b"/>
              <a:pathLst>
                <a:path w="6179" h="2617" fill="none" extrusionOk="0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-152500" y="4498363"/>
              <a:ext cx="114225" cy="94775"/>
            </a:xfrm>
            <a:custGeom>
              <a:avLst/>
              <a:gdLst/>
              <a:ahLst/>
              <a:cxnLst/>
              <a:rect l="l" t="t" r="r" b="b"/>
              <a:pathLst>
                <a:path w="4569" h="3791" fill="none" extrusionOk="0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-76675" y="4492663"/>
              <a:ext cx="100475" cy="40300"/>
            </a:xfrm>
            <a:custGeom>
              <a:avLst/>
              <a:gdLst/>
              <a:ahLst/>
              <a:cxnLst/>
              <a:rect l="l" t="t" r="r" b="b"/>
              <a:pathLst>
                <a:path w="4019" h="1612" fill="none" extrusionOk="0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-361925" y="4475138"/>
              <a:ext cx="177725" cy="60675"/>
            </a:xfrm>
            <a:custGeom>
              <a:avLst/>
              <a:gdLst/>
              <a:ahLst/>
              <a:cxnLst/>
              <a:rect l="l" t="t" r="r" b="b"/>
              <a:pathLst>
                <a:path w="7109" h="2427" fill="none" extrusionOk="0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-448175" y="4474663"/>
              <a:ext cx="131775" cy="95750"/>
            </a:xfrm>
            <a:custGeom>
              <a:avLst/>
              <a:gdLst/>
              <a:ahLst/>
              <a:cxnLst/>
              <a:rect l="l" t="t" r="r" b="b"/>
              <a:pathLst>
                <a:path w="5271" h="3830" fill="none" extrusionOk="0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-155800" y="4435338"/>
              <a:ext cx="146425" cy="81050"/>
            </a:xfrm>
            <a:custGeom>
              <a:avLst/>
              <a:gdLst/>
              <a:ahLst/>
              <a:cxnLst/>
              <a:rect l="l" t="t" r="r" b="b"/>
              <a:pathLst>
                <a:path w="5857" h="3242" fill="none" extrusionOk="0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-144425" y="4409738"/>
              <a:ext cx="129375" cy="35575"/>
            </a:xfrm>
            <a:custGeom>
              <a:avLst/>
              <a:gdLst/>
              <a:ahLst/>
              <a:cxnLst/>
              <a:rect l="l" t="t" r="r" b="b"/>
              <a:pathLst>
                <a:path w="5175" h="1423" fill="none" extrusionOk="0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-457175" y="4377063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fill="none" extrusionOk="0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title"/>
          </p:nvPr>
        </p:nvSpPr>
        <p:spPr>
          <a:xfrm>
            <a:off x="4027901" y="2677997"/>
            <a:ext cx="57960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73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ubTitle" idx="1"/>
          </p:nvPr>
        </p:nvSpPr>
        <p:spPr>
          <a:xfrm>
            <a:off x="4027901" y="3653203"/>
            <a:ext cx="5796000" cy="5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"/>
          <p:cNvSpPr txBox="1">
            <a:spLocks noGrp="1"/>
          </p:cNvSpPr>
          <p:nvPr>
            <p:ph type="title" idx="2" hasCustomPrompt="1"/>
          </p:nvPr>
        </p:nvSpPr>
        <p:spPr>
          <a:xfrm>
            <a:off x="2373903" y="3063187"/>
            <a:ext cx="14508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1" name="Google Shape;111;p3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112" name="Google Shape;112;p3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4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132" name="Google Shape;132;p4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sp>
        <p:nvSpPr>
          <p:cNvPr id="150" name="Google Shape;150;p4"/>
          <p:cNvSpPr txBox="1">
            <a:spLocks noGrp="1"/>
          </p:cNvSpPr>
          <p:nvPr>
            <p:ph type="title"/>
          </p:nvPr>
        </p:nvSpPr>
        <p:spPr>
          <a:xfrm>
            <a:off x="2693800" y="707136"/>
            <a:ext cx="6804400" cy="60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4"/>
          <p:cNvSpPr txBox="1">
            <a:spLocks noGrp="1"/>
          </p:cNvSpPr>
          <p:nvPr>
            <p:ph type="body" idx="1"/>
          </p:nvPr>
        </p:nvSpPr>
        <p:spPr>
          <a:xfrm>
            <a:off x="950967" y="1293133"/>
            <a:ext cx="102900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 txBox="1">
            <a:spLocks noGrp="1"/>
          </p:cNvSpPr>
          <p:nvPr>
            <p:ph type="title"/>
          </p:nvPr>
        </p:nvSpPr>
        <p:spPr>
          <a:xfrm>
            <a:off x="950967" y="707136"/>
            <a:ext cx="10290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4" name="Google Shape;154;p5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155" name="Google Shape;155;p5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sp>
        <p:nvSpPr>
          <p:cNvPr id="173" name="Google Shape;173;p5"/>
          <p:cNvSpPr txBox="1">
            <a:spLocks noGrp="1"/>
          </p:cNvSpPr>
          <p:nvPr>
            <p:ph type="subTitle" idx="1"/>
          </p:nvPr>
        </p:nvSpPr>
        <p:spPr>
          <a:xfrm>
            <a:off x="1445124" y="4048651"/>
            <a:ext cx="406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33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174" name="Google Shape;174;p5"/>
          <p:cNvSpPr txBox="1">
            <a:spLocks noGrp="1"/>
          </p:cNvSpPr>
          <p:nvPr>
            <p:ph type="subTitle" idx="2"/>
          </p:nvPr>
        </p:nvSpPr>
        <p:spPr>
          <a:xfrm>
            <a:off x="6679476" y="4048651"/>
            <a:ext cx="40652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33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175" name="Google Shape;175;p5"/>
          <p:cNvSpPr txBox="1">
            <a:spLocks noGrp="1"/>
          </p:cNvSpPr>
          <p:nvPr>
            <p:ph type="subTitle" idx="3"/>
          </p:nvPr>
        </p:nvSpPr>
        <p:spPr>
          <a:xfrm>
            <a:off x="1447324" y="4523452"/>
            <a:ext cx="4065200" cy="7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4"/>
          </p:nvPr>
        </p:nvSpPr>
        <p:spPr>
          <a:xfrm>
            <a:off x="6677276" y="4528172"/>
            <a:ext cx="4069600" cy="7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6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179" name="Google Shape;179;p6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sp>
        <p:nvSpPr>
          <p:cNvPr id="197" name="Google Shape;197;p6"/>
          <p:cNvSpPr txBox="1">
            <a:spLocks noGrp="1"/>
          </p:cNvSpPr>
          <p:nvPr>
            <p:ph type="title"/>
          </p:nvPr>
        </p:nvSpPr>
        <p:spPr>
          <a:xfrm>
            <a:off x="951000" y="707133"/>
            <a:ext cx="10290000" cy="60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198" name="Google Shape;198;p6"/>
          <p:cNvSpPr/>
          <p:nvPr/>
        </p:nvSpPr>
        <p:spPr>
          <a:xfrm rot="20118001" flipH="1">
            <a:off x="12143902" y="5230181"/>
            <a:ext cx="47657" cy="37713"/>
          </a:xfrm>
          <a:custGeom>
            <a:avLst/>
            <a:gdLst/>
            <a:ahLst/>
            <a:cxnLst/>
            <a:rect l="l" t="t" r="r" b="b"/>
            <a:pathLst>
              <a:path w="748" h="601" extrusionOk="0">
                <a:moveTo>
                  <a:pt x="305" y="0"/>
                </a:moveTo>
                <a:cubicBezTo>
                  <a:pt x="279" y="0"/>
                  <a:pt x="250" y="5"/>
                  <a:pt x="219" y="15"/>
                </a:cubicBezTo>
                <a:cubicBezTo>
                  <a:pt x="0" y="84"/>
                  <a:pt x="20" y="263"/>
                  <a:pt x="53" y="496"/>
                </a:cubicBezTo>
                <a:cubicBezTo>
                  <a:pt x="73" y="489"/>
                  <a:pt x="94" y="486"/>
                  <a:pt x="114" y="486"/>
                </a:cubicBezTo>
                <a:cubicBezTo>
                  <a:pt x="239" y="486"/>
                  <a:pt x="352" y="600"/>
                  <a:pt x="479" y="600"/>
                </a:cubicBezTo>
                <a:cubicBezTo>
                  <a:pt x="531" y="600"/>
                  <a:pt x="586" y="581"/>
                  <a:pt x="644" y="526"/>
                </a:cubicBezTo>
                <a:cubicBezTo>
                  <a:pt x="747" y="430"/>
                  <a:pt x="647" y="320"/>
                  <a:pt x="591" y="231"/>
                </a:cubicBezTo>
                <a:cubicBezTo>
                  <a:pt x="519" y="117"/>
                  <a:pt x="440" y="0"/>
                  <a:pt x="3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7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201" name="Google Shape;201;p7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sp>
        <p:nvSpPr>
          <p:cNvPr id="219" name="Google Shape;219;p7"/>
          <p:cNvSpPr txBox="1">
            <a:spLocks noGrp="1"/>
          </p:cNvSpPr>
          <p:nvPr>
            <p:ph type="title"/>
          </p:nvPr>
        </p:nvSpPr>
        <p:spPr>
          <a:xfrm>
            <a:off x="950967" y="2555425"/>
            <a:ext cx="59628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0" name="Google Shape;220;p7"/>
          <p:cNvSpPr txBox="1">
            <a:spLocks noGrp="1"/>
          </p:cNvSpPr>
          <p:nvPr>
            <p:ph type="subTitle" idx="1"/>
          </p:nvPr>
        </p:nvSpPr>
        <p:spPr>
          <a:xfrm>
            <a:off x="950967" y="3327375"/>
            <a:ext cx="59628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1C9BF-EF9A-382E-78C9-CBA3C945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CF3A6-8BDE-7DC4-24A2-E3346FC3E5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F59C1A-F797-7722-042F-A0D78432C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323E1-2122-808D-D30F-4F507F12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EEC4-6B1A-455E-BC49-2BFD4459A406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ACD94-8679-4143-145D-6DD71BD94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B9783-B662-2B6D-D0F8-365FBBA6E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FFF5-3D12-43C4-98EA-55EC4AE6CE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009873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>
            <a:spLocks noGrp="1"/>
          </p:cNvSpPr>
          <p:nvPr>
            <p:ph type="title"/>
          </p:nvPr>
        </p:nvSpPr>
        <p:spPr>
          <a:xfrm>
            <a:off x="5052200" y="1563000"/>
            <a:ext cx="6098400" cy="37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223" name="Google Shape;223;p8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224" name="Google Shape;224;p8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9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244" name="Google Shape;244;p9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sp>
        <p:nvSpPr>
          <p:cNvPr id="262" name="Google Shape;262;p9"/>
          <p:cNvSpPr txBox="1">
            <a:spLocks noGrp="1"/>
          </p:cNvSpPr>
          <p:nvPr>
            <p:ph type="title"/>
          </p:nvPr>
        </p:nvSpPr>
        <p:spPr>
          <a:xfrm>
            <a:off x="934800" y="1965999"/>
            <a:ext cx="56692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63" name="Google Shape;263;p9"/>
          <p:cNvSpPr txBox="1">
            <a:spLocks noGrp="1"/>
          </p:cNvSpPr>
          <p:nvPr>
            <p:ph type="subTitle" idx="1"/>
          </p:nvPr>
        </p:nvSpPr>
        <p:spPr>
          <a:xfrm>
            <a:off x="934800" y="3185201"/>
            <a:ext cx="5669200" cy="17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 txBox="1">
            <a:spLocks noGrp="1"/>
          </p:cNvSpPr>
          <p:nvPr>
            <p:ph type="body" idx="1"/>
          </p:nvPr>
        </p:nvSpPr>
        <p:spPr>
          <a:xfrm>
            <a:off x="5875233" y="1177833"/>
            <a:ext cx="5280800" cy="12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667" b="1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</a:lstStyle>
          <a:p>
            <a:endParaRPr/>
          </a:p>
        </p:txBody>
      </p:sp>
      <p:grpSp>
        <p:nvGrpSpPr>
          <p:cNvPr id="266" name="Google Shape;266;p10"/>
          <p:cNvGrpSpPr/>
          <p:nvPr/>
        </p:nvGrpSpPr>
        <p:grpSpPr>
          <a:xfrm rot="10800000" flipH="1">
            <a:off x="230146" y="500286"/>
            <a:ext cx="11731709" cy="5857431"/>
            <a:chOff x="296736" y="265575"/>
            <a:chExt cx="8573304" cy="4610214"/>
          </a:xfrm>
        </p:grpSpPr>
        <p:sp>
          <p:nvSpPr>
            <p:cNvPr id="267" name="Google Shape;267;p10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81" name="Google Shape;281;p10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84" name="Google Shape;284;p10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2">
                <a:alpha val="685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"/>
          <p:cNvSpPr txBox="1">
            <a:spLocks noGrp="1"/>
          </p:cNvSpPr>
          <p:nvPr>
            <p:ph type="title" hasCustomPrompt="1"/>
          </p:nvPr>
        </p:nvSpPr>
        <p:spPr>
          <a:xfrm>
            <a:off x="1871703" y="1930184"/>
            <a:ext cx="8448800" cy="22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87" name="Google Shape;287;p11"/>
          <p:cNvSpPr txBox="1">
            <a:spLocks noGrp="1"/>
          </p:cNvSpPr>
          <p:nvPr>
            <p:ph type="body" idx="1"/>
          </p:nvPr>
        </p:nvSpPr>
        <p:spPr>
          <a:xfrm>
            <a:off x="1871497" y="4440216"/>
            <a:ext cx="8448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288" name="Google Shape;288;p11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289" name="Google Shape;289;p11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"/>
          <p:cNvSpPr txBox="1">
            <a:spLocks noGrp="1"/>
          </p:cNvSpPr>
          <p:nvPr>
            <p:ph type="subTitle" idx="1"/>
          </p:nvPr>
        </p:nvSpPr>
        <p:spPr>
          <a:xfrm>
            <a:off x="950967" y="1350467"/>
            <a:ext cx="5145200" cy="47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7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subTitle" idx="2"/>
          </p:nvPr>
        </p:nvSpPr>
        <p:spPr>
          <a:xfrm>
            <a:off x="6096033" y="1350467"/>
            <a:ext cx="5145200" cy="47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7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311" name="Google Shape;311;p13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312" name="Google Shape;312;p13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grpSp>
        <p:nvGrpSpPr>
          <p:cNvPr id="330" name="Google Shape;330;p13"/>
          <p:cNvGrpSpPr/>
          <p:nvPr/>
        </p:nvGrpSpPr>
        <p:grpSpPr>
          <a:xfrm>
            <a:off x="10871506" y="-142198"/>
            <a:ext cx="1457175" cy="2835564"/>
            <a:chOff x="605795" y="3348113"/>
            <a:chExt cx="803530" cy="1563615"/>
          </a:xfrm>
        </p:grpSpPr>
        <p:sp>
          <p:nvSpPr>
            <p:cNvPr id="331" name="Google Shape;331;p13"/>
            <p:cNvSpPr/>
            <p:nvPr/>
          </p:nvSpPr>
          <p:spPr>
            <a:xfrm>
              <a:off x="605795" y="4433603"/>
              <a:ext cx="349225" cy="478125"/>
            </a:xfrm>
            <a:custGeom>
              <a:avLst/>
              <a:gdLst/>
              <a:ahLst/>
              <a:cxnLst/>
              <a:rect l="l" t="t" r="r" b="b"/>
              <a:pathLst>
                <a:path w="13969" h="19125" extrusionOk="0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060100" y="3348113"/>
              <a:ext cx="349225" cy="478125"/>
            </a:xfrm>
            <a:custGeom>
              <a:avLst/>
              <a:gdLst/>
              <a:ahLst/>
              <a:cxnLst/>
              <a:rect l="l" t="t" r="r" b="b"/>
              <a:pathLst>
                <a:path w="13969" h="19125" fill="none" extrusionOk="0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grpSp>
        <p:nvGrpSpPr>
          <p:cNvPr id="333" name="Google Shape;333;p13"/>
          <p:cNvGrpSpPr/>
          <p:nvPr/>
        </p:nvGrpSpPr>
        <p:grpSpPr>
          <a:xfrm>
            <a:off x="485873" y="-7"/>
            <a:ext cx="779428" cy="582667"/>
            <a:chOff x="-522075" y="3957700"/>
            <a:chExt cx="429800" cy="321300"/>
          </a:xfrm>
        </p:grpSpPr>
        <p:sp>
          <p:nvSpPr>
            <p:cNvPr id="334" name="Google Shape;334;p13"/>
            <p:cNvSpPr/>
            <p:nvPr/>
          </p:nvSpPr>
          <p:spPr>
            <a:xfrm>
              <a:off x="-492700" y="3957700"/>
              <a:ext cx="362050" cy="228425"/>
            </a:xfrm>
            <a:custGeom>
              <a:avLst/>
              <a:gdLst/>
              <a:ahLst/>
              <a:cxnLst/>
              <a:rect l="l" t="t" r="r" b="b"/>
              <a:pathLst>
                <a:path w="14482" h="9137" extrusionOk="0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-492700" y="3957700"/>
              <a:ext cx="362050" cy="228425"/>
            </a:xfrm>
            <a:custGeom>
              <a:avLst/>
              <a:gdLst/>
              <a:ahLst/>
              <a:cxnLst/>
              <a:rect l="l" t="t" r="r" b="b"/>
              <a:pathLst>
                <a:path w="14482" h="9137" fill="none" extrusionOk="0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-522075" y="4131125"/>
              <a:ext cx="429800" cy="96700"/>
            </a:xfrm>
            <a:custGeom>
              <a:avLst/>
              <a:gdLst/>
              <a:ahLst/>
              <a:cxnLst/>
              <a:rect l="l" t="t" r="r" b="b"/>
              <a:pathLst>
                <a:path w="17192" h="3868" extrusionOk="0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-522075" y="4131125"/>
              <a:ext cx="429800" cy="96700"/>
            </a:xfrm>
            <a:custGeom>
              <a:avLst/>
              <a:gdLst/>
              <a:ahLst/>
              <a:cxnLst/>
              <a:rect l="l" t="t" r="r" b="b"/>
              <a:pathLst>
                <a:path w="17192" h="3868" fill="none" extrusionOk="0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-475625" y="4193675"/>
              <a:ext cx="327900" cy="85325"/>
            </a:xfrm>
            <a:custGeom>
              <a:avLst/>
              <a:gdLst/>
              <a:ahLst/>
              <a:cxnLst/>
              <a:rect l="l" t="t" r="r" b="b"/>
              <a:pathLst>
                <a:path w="13116" h="3413" extrusionOk="0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-475625" y="4193675"/>
              <a:ext cx="327900" cy="85325"/>
            </a:xfrm>
            <a:custGeom>
              <a:avLst/>
              <a:gdLst/>
              <a:ahLst/>
              <a:cxnLst/>
              <a:rect l="l" t="t" r="r" b="b"/>
              <a:pathLst>
                <a:path w="13116" h="3413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-277575" y="3989450"/>
              <a:ext cx="17550" cy="13300"/>
            </a:xfrm>
            <a:custGeom>
              <a:avLst/>
              <a:gdLst/>
              <a:ahLst/>
              <a:cxnLst/>
              <a:rect l="l" t="t" r="r" b="b"/>
              <a:pathLst>
                <a:path w="702" h="532" extrusionOk="0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-277575" y="3989450"/>
              <a:ext cx="17550" cy="13300"/>
            </a:xfrm>
            <a:custGeom>
              <a:avLst/>
              <a:gdLst/>
              <a:ahLst/>
              <a:cxnLst/>
              <a:rect l="l" t="t" r="r" b="b"/>
              <a:pathLst>
                <a:path w="702" h="532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-255300" y="4043000"/>
              <a:ext cx="19925" cy="10450"/>
            </a:xfrm>
            <a:custGeom>
              <a:avLst/>
              <a:gdLst/>
              <a:ahLst/>
              <a:cxnLst/>
              <a:rect l="l" t="t" r="r" b="b"/>
              <a:pathLst>
                <a:path w="797" h="418" extrusionOk="0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-255300" y="4043000"/>
              <a:ext cx="19925" cy="10450"/>
            </a:xfrm>
            <a:custGeom>
              <a:avLst/>
              <a:gdLst/>
              <a:ahLst/>
              <a:cxnLst/>
              <a:rect l="l" t="t" r="r" b="b"/>
              <a:pathLst>
                <a:path w="797" h="418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-223550" y="4008400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-223550" y="4008400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fill="none" extrusionOk="0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grpSp>
        <p:nvGrpSpPr>
          <p:cNvPr id="346" name="Google Shape;346;p13"/>
          <p:cNvGrpSpPr/>
          <p:nvPr/>
        </p:nvGrpSpPr>
        <p:grpSpPr>
          <a:xfrm>
            <a:off x="9617576" y="5476480"/>
            <a:ext cx="1152323" cy="579176"/>
            <a:chOff x="-520650" y="4377063"/>
            <a:chExt cx="635425" cy="319375"/>
          </a:xfrm>
        </p:grpSpPr>
        <p:sp>
          <p:nvSpPr>
            <p:cNvPr id="347" name="Google Shape;347;p13"/>
            <p:cNvSpPr/>
            <p:nvPr/>
          </p:nvSpPr>
          <p:spPr>
            <a:xfrm>
              <a:off x="-520650" y="4412113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extrusionOk="0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-520650" y="4412113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fill="none" extrusionOk="0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-457175" y="4377063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extrusionOk="0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-342025" y="4633863"/>
              <a:ext cx="28450" cy="13300"/>
            </a:xfrm>
            <a:custGeom>
              <a:avLst/>
              <a:gdLst/>
              <a:ahLst/>
              <a:cxnLst/>
              <a:rect l="l" t="t" r="r" b="b"/>
              <a:pathLst>
                <a:path w="1138" h="532" fill="none" extrusionOk="0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-258625" y="4622038"/>
              <a:ext cx="93375" cy="31750"/>
            </a:xfrm>
            <a:custGeom>
              <a:avLst/>
              <a:gdLst/>
              <a:ahLst/>
              <a:cxnLst/>
              <a:rect l="l" t="t" r="r" b="b"/>
              <a:pathLst>
                <a:path w="3735" h="1270" fill="none" extrusionOk="0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-234000" y="4605913"/>
              <a:ext cx="78225" cy="30350"/>
            </a:xfrm>
            <a:custGeom>
              <a:avLst/>
              <a:gdLst/>
              <a:ahLst/>
              <a:cxnLst/>
              <a:rect l="l" t="t" r="r" b="b"/>
              <a:pathLst>
                <a:path w="3129" h="1214" fill="none" extrusionOk="0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-51575" y="4600238"/>
              <a:ext cx="18525" cy="14700"/>
            </a:xfrm>
            <a:custGeom>
              <a:avLst/>
              <a:gdLst/>
              <a:ahLst/>
              <a:cxnLst/>
              <a:rect l="l" t="t" r="r" b="b"/>
              <a:pathLst>
                <a:path w="741" h="588" fill="none" extrusionOk="0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149175" y="4596438"/>
              <a:ext cx="85800" cy="32725"/>
            </a:xfrm>
            <a:custGeom>
              <a:avLst/>
              <a:gdLst/>
              <a:ahLst/>
              <a:cxnLst/>
              <a:rect l="l" t="t" r="r" b="b"/>
              <a:pathLst>
                <a:path w="3432" h="1309" fill="none" extrusionOk="0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306025" y="4583163"/>
              <a:ext cx="84375" cy="64000"/>
            </a:xfrm>
            <a:custGeom>
              <a:avLst/>
              <a:gdLst/>
              <a:ahLst/>
              <a:cxnLst/>
              <a:rect l="l" t="t" r="r" b="b"/>
              <a:pathLst>
                <a:path w="3375" h="2560" fill="none" extrusionOk="0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32525" y="4581763"/>
              <a:ext cx="138850" cy="58775"/>
            </a:xfrm>
            <a:custGeom>
              <a:avLst/>
              <a:gdLst/>
              <a:ahLst/>
              <a:cxnLst/>
              <a:rect l="l" t="t" r="r" b="b"/>
              <a:pathLst>
                <a:path w="5554" h="2351" fill="none" extrusionOk="0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-76200" y="4581763"/>
              <a:ext cx="19925" cy="29875"/>
            </a:xfrm>
            <a:custGeom>
              <a:avLst/>
              <a:gdLst/>
              <a:ahLst/>
              <a:cxnLst/>
              <a:rect l="l" t="t" r="r" b="b"/>
              <a:pathLst>
                <a:path w="797" h="1195" fill="none" extrusionOk="0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-287525" y="4579863"/>
              <a:ext cx="18025" cy="12800"/>
            </a:xfrm>
            <a:custGeom>
              <a:avLst/>
              <a:gdLst/>
              <a:ahLst/>
              <a:cxnLst/>
              <a:rect l="l" t="t" r="r" b="b"/>
              <a:pathLst>
                <a:path w="721" h="512" fill="none" extrusionOk="0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339650" y="4577488"/>
              <a:ext cx="103800" cy="52625"/>
            </a:xfrm>
            <a:custGeom>
              <a:avLst/>
              <a:gdLst/>
              <a:ahLst/>
              <a:cxnLst/>
              <a:rect l="l" t="t" r="r" b="b"/>
              <a:pathLst>
                <a:path w="4152" h="2105" fill="none" extrusionOk="0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442950" y="4575588"/>
              <a:ext cx="24675" cy="23725"/>
            </a:xfrm>
            <a:custGeom>
              <a:avLst/>
              <a:gdLst/>
              <a:ahLst/>
              <a:cxnLst/>
              <a:rect l="l" t="t" r="r" b="b"/>
              <a:pathLst>
                <a:path w="987" h="949" fill="none" extrusionOk="0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216450" y="4571813"/>
              <a:ext cx="79625" cy="43600"/>
            </a:xfrm>
            <a:custGeom>
              <a:avLst/>
              <a:gdLst/>
              <a:ahLst/>
              <a:cxnLst/>
              <a:rect l="l" t="t" r="r" b="b"/>
              <a:pathLst>
                <a:path w="3185" h="1744" fill="none" extrusionOk="0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-107950" y="4569438"/>
              <a:ext cx="27975" cy="22300"/>
            </a:xfrm>
            <a:custGeom>
              <a:avLst/>
              <a:gdLst/>
              <a:ahLst/>
              <a:cxnLst/>
              <a:rect l="l" t="t" r="r" b="b"/>
              <a:pathLst>
                <a:path w="1119" h="892" fill="none" extrusionOk="0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-43025" y="4556163"/>
              <a:ext cx="83875" cy="24675"/>
            </a:xfrm>
            <a:custGeom>
              <a:avLst/>
              <a:gdLst/>
              <a:ahLst/>
              <a:cxnLst/>
              <a:rect l="l" t="t" r="r" b="b"/>
              <a:pathLst>
                <a:path w="3355" h="987" fill="none" extrusionOk="0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-308850" y="4550488"/>
              <a:ext cx="105200" cy="25125"/>
            </a:xfrm>
            <a:custGeom>
              <a:avLst/>
              <a:gdLst/>
              <a:ahLst/>
              <a:cxnLst/>
              <a:rect l="l" t="t" r="r" b="b"/>
              <a:pathLst>
                <a:path w="4208" h="1005" fill="none" extrusionOk="0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-347225" y="4550013"/>
              <a:ext cx="54500" cy="31300"/>
            </a:xfrm>
            <a:custGeom>
              <a:avLst/>
              <a:gdLst/>
              <a:ahLst/>
              <a:cxnLst/>
              <a:rect l="l" t="t" r="r" b="b"/>
              <a:pathLst>
                <a:path w="2180" h="1252" fill="none" extrusionOk="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-406475" y="4542888"/>
              <a:ext cx="69700" cy="54050"/>
            </a:xfrm>
            <a:custGeom>
              <a:avLst/>
              <a:gdLst/>
              <a:ahLst/>
              <a:cxnLst/>
              <a:rect l="l" t="t" r="r" b="b"/>
              <a:pathLst>
                <a:path w="2788" h="2162" fill="none" extrusionOk="0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-281375" y="4539588"/>
              <a:ext cx="167775" cy="53550"/>
            </a:xfrm>
            <a:custGeom>
              <a:avLst/>
              <a:gdLst/>
              <a:ahLst/>
              <a:cxnLst/>
              <a:rect l="l" t="t" r="r" b="b"/>
              <a:pathLst>
                <a:path w="6711" h="2142" fill="none" extrusionOk="0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-61525" y="4530588"/>
              <a:ext cx="102375" cy="31275"/>
            </a:xfrm>
            <a:custGeom>
              <a:avLst/>
              <a:gdLst/>
              <a:ahLst/>
              <a:cxnLst/>
              <a:rect l="l" t="t" r="r" b="b"/>
              <a:pathLst>
                <a:path w="4095" h="1251" fill="none" extrusionOk="0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-418775" y="4519688"/>
              <a:ext cx="59250" cy="69200"/>
            </a:xfrm>
            <a:custGeom>
              <a:avLst/>
              <a:gdLst/>
              <a:ahLst/>
              <a:cxnLst/>
              <a:rect l="l" t="t" r="r" b="b"/>
              <a:pathLst>
                <a:path w="2370" h="2768" fill="none" extrusionOk="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-27400" y="4505463"/>
              <a:ext cx="53575" cy="18975"/>
            </a:xfrm>
            <a:custGeom>
              <a:avLst/>
              <a:gdLst/>
              <a:ahLst/>
              <a:cxnLst/>
              <a:rect l="l" t="t" r="r" b="b"/>
              <a:pathLst>
                <a:path w="2143" h="759" fill="none" extrusionOk="0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-236350" y="4504513"/>
              <a:ext cx="154475" cy="65425"/>
            </a:xfrm>
            <a:custGeom>
              <a:avLst/>
              <a:gdLst/>
              <a:ahLst/>
              <a:cxnLst/>
              <a:rect l="l" t="t" r="r" b="b"/>
              <a:pathLst>
                <a:path w="6179" h="2617" fill="none" extrusionOk="0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-152500" y="4498363"/>
              <a:ext cx="114225" cy="94775"/>
            </a:xfrm>
            <a:custGeom>
              <a:avLst/>
              <a:gdLst/>
              <a:ahLst/>
              <a:cxnLst/>
              <a:rect l="l" t="t" r="r" b="b"/>
              <a:pathLst>
                <a:path w="4569" h="3791" fill="none" extrusionOk="0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-76675" y="4492663"/>
              <a:ext cx="100475" cy="40300"/>
            </a:xfrm>
            <a:custGeom>
              <a:avLst/>
              <a:gdLst/>
              <a:ahLst/>
              <a:cxnLst/>
              <a:rect l="l" t="t" r="r" b="b"/>
              <a:pathLst>
                <a:path w="4019" h="1612" fill="none" extrusionOk="0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-361925" y="4475138"/>
              <a:ext cx="177725" cy="60675"/>
            </a:xfrm>
            <a:custGeom>
              <a:avLst/>
              <a:gdLst/>
              <a:ahLst/>
              <a:cxnLst/>
              <a:rect l="l" t="t" r="r" b="b"/>
              <a:pathLst>
                <a:path w="7109" h="2427" fill="none" extrusionOk="0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-448175" y="4474663"/>
              <a:ext cx="131775" cy="95750"/>
            </a:xfrm>
            <a:custGeom>
              <a:avLst/>
              <a:gdLst/>
              <a:ahLst/>
              <a:cxnLst/>
              <a:rect l="l" t="t" r="r" b="b"/>
              <a:pathLst>
                <a:path w="5271" h="3830" fill="none" extrusionOk="0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-155800" y="4435338"/>
              <a:ext cx="146425" cy="81050"/>
            </a:xfrm>
            <a:custGeom>
              <a:avLst/>
              <a:gdLst/>
              <a:ahLst/>
              <a:cxnLst/>
              <a:rect l="l" t="t" r="r" b="b"/>
              <a:pathLst>
                <a:path w="5857" h="3242" fill="none" extrusionOk="0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-144425" y="4409738"/>
              <a:ext cx="129375" cy="35575"/>
            </a:xfrm>
            <a:custGeom>
              <a:avLst/>
              <a:gdLst/>
              <a:ahLst/>
              <a:cxnLst/>
              <a:rect l="l" t="t" r="r" b="b"/>
              <a:pathLst>
                <a:path w="5175" h="1423" fill="none" extrusionOk="0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-457175" y="4377063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fill="none" extrusionOk="0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sp>
        <p:nvSpPr>
          <p:cNvPr id="379" name="Google Shape;379;p13"/>
          <p:cNvSpPr txBox="1">
            <a:spLocks noGrp="1"/>
          </p:cNvSpPr>
          <p:nvPr>
            <p:ph type="title"/>
          </p:nvPr>
        </p:nvSpPr>
        <p:spPr>
          <a:xfrm>
            <a:off x="951000" y="707133"/>
            <a:ext cx="10290000" cy="609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0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14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382" name="Google Shape;382;p14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sp>
        <p:nvSpPr>
          <p:cNvPr id="400" name="Google Shape;400;p14"/>
          <p:cNvSpPr txBox="1">
            <a:spLocks noGrp="1"/>
          </p:cNvSpPr>
          <p:nvPr>
            <p:ph type="title"/>
          </p:nvPr>
        </p:nvSpPr>
        <p:spPr>
          <a:xfrm>
            <a:off x="2429479" y="1588365"/>
            <a:ext cx="3404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hlink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01" name="Google Shape;401;p14"/>
          <p:cNvSpPr txBox="1">
            <a:spLocks noGrp="1"/>
          </p:cNvSpPr>
          <p:nvPr>
            <p:ph type="subTitle" idx="1"/>
          </p:nvPr>
        </p:nvSpPr>
        <p:spPr>
          <a:xfrm>
            <a:off x="2429479" y="2076549"/>
            <a:ext cx="34044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14"/>
          <p:cNvSpPr txBox="1">
            <a:spLocks noGrp="1"/>
          </p:cNvSpPr>
          <p:nvPr>
            <p:ph type="title" idx="2"/>
          </p:nvPr>
        </p:nvSpPr>
        <p:spPr>
          <a:xfrm>
            <a:off x="2429479" y="4869184"/>
            <a:ext cx="34092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03" name="Google Shape;403;p14"/>
          <p:cNvSpPr txBox="1">
            <a:spLocks noGrp="1"/>
          </p:cNvSpPr>
          <p:nvPr>
            <p:ph type="subTitle" idx="3"/>
          </p:nvPr>
        </p:nvSpPr>
        <p:spPr>
          <a:xfrm>
            <a:off x="2429479" y="5358267"/>
            <a:ext cx="3409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14"/>
          <p:cNvSpPr txBox="1">
            <a:spLocks noGrp="1"/>
          </p:cNvSpPr>
          <p:nvPr>
            <p:ph type="title" idx="4"/>
          </p:nvPr>
        </p:nvSpPr>
        <p:spPr>
          <a:xfrm flipH="1">
            <a:off x="7679561" y="1588371"/>
            <a:ext cx="3404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05" name="Google Shape;405;p14"/>
          <p:cNvSpPr txBox="1">
            <a:spLocks noGrp="1"/>
          </p:cNvSpPr>
          <p:nvPr>
            <p:ph type="subTitle" idx="5"/>
          </p:nvPr>
        </p:nvSpPr>
        <p:spPr>
          <a:xfrm flipH="1">
            <a:off x="7679604" y="2076559"/>
            <a:ext cx="340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14"/>
          <p:cNvSpPr txBox="1">
            <a:spLocks noGrp="1"/>
          </p:cNvSpPr>
          <p:nvPr>
            <p:ph type="title" idx="6" hasCustomPrompt="1"/>
          </p:nvPr>
        </p:nvSpPr>
        <p:spPr>
          <a:xfrm>
            <a:off x="1228500" y="1911705"/>
            <a:ext cx="97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07" name="Google Shape;407;p14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6473340" y="1911705"/>
            <a:ext cx="97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08" name="Google Shape;408;p14"/>
          <p:cNvSpPr txBox="1">
            <a:spLocks noGrp="1"/>
          </p:cNvSpPr>
          <p:nvPr>
            <p:ph type="title" idx="8" hasCustomPrompt="1"/>
          </p:nvPr>
        </p:nvSpPr>
        <p:spPr>
          <a:xfrm>
            <a:off x="1228500" y="5193121"/>
            <a:ext cx="97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09" name="Google Shape;409;p14"/>
          <p:cNvSpPr txBox="1">
            <a:spLocks noGrp="1"/>
          </p:cNvSpPr>
          <p:nvPr>
            <p:ph type="title" idx="9"/>
          </p:nvPr>
        </p:nvSpPr>
        <p:spPr>
          <a:xfrm>
            <a:off x="960000" y="707136"/>
            <a:ext cx="10272000" cy="60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14"/>
          <p:cNvSpPr txBox="1">
            <a:spLocks noGrp="1"/>
          </p:cNvSpPr>
          <p:nvPr>
            <p:ph type="title" idx="13"/>
          </p:nvPr>
        </p:nvSpPr>
        <p:spPr>
          <a:xfrm>
            <a:off x="2429479" y="3226925"/>
            <a:ext cx="3404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11" name="Google Shape;411;p14"/>
          <p:cNvSpPr txBox="1">
            <a:spLocks noGrp="1"/>
          </p:cNvSpPr>
          <p:nvPr>
            <p:ph type="subTitle" idx="14"/>
          </p:nvPr>
        </p:nvSpPr>
        <p:spPr>
          <a:xfrm>
            <a:off x="2429479" y="3716761"/>
            <a:ext cx="3404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4"/>
          <p:cNvSpPr txBox="1">
            <a:spLocks noGrp="1"/>
          </p:cNvSpPr>
          <p:nvPr>
            <p:ph type="title" idx="15"/>
          </p:nvPr>
        </p:nvSpPr>
        <p:spPr>
          <a:xfrm>
            <a:off x="7679693" y="4869184"/>
            <a:ext cx="34092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13" name="Google Shape;413;p14"/>
          <p:cNvSpPr txBox="1">
            <a:spLocks noGrp="1"/>
          </p:cNvSpPr>
          <p:nvPr>
            <p:ph type="subTitle" idx="16"/>
          </p:nvPr>
        </p:nvSpPr>
        <p:spPr>
          <a:xfrm>
            <a:off x="7679693" y="5358267"/>
            <a:ext cx="3409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14"/>
          <p:cNvSpPr txBox="1">
            <a:spLocks noGrp="1"/>
          </p:cNvSpPr>
          <p:nvPr>
            <p:ph type="title" idx="17"/>
          </p:nvPr>
        </p:nvSpPr>
        <p:spPr>
          <a:xfrm flipH="1">
            <a:off x="7679561" y="3226925"/>
            <a:ext cx="3404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15" name="Google Shape;415;p14"/>
          <p:cNvSpPr txBox="1">
            <a:spLocks noGrp="1"/>
          </p:cNvSpPr>
          <p:nvPr>
            <p:ph type="subTitle" idx="18"/>
          </p:nvPr>
        </p:nvSpPr>
        <p:spPr>
          <a:xfrm flipH="1">
            <a:off x="7679604" y="3716761"/>
            <a:ext cx="340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14"/>
          <p:cNvSpPr txBox="1">
            <a:spLocks noGrp="1"/>
          </p:cNvSpPr>
          <p:nvPr>
            <p:ph type="title" idx="19" hasCustomPrompt="1"/>
          </p:nvPr>
        </p:nvSpPr>
        <p:spPr>
          <a:xfrm>
            <a:off x="1228500" y="3551349"/>
            <a:ext cx="97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17" name="Google Shape;417;p14"/>
          <p:cNvSpPr txBox="1">
            <a:spLocks noGrp="1"/>
          </p:cNvSpPr>
          <p:nvPr>
            <p:ph type="title" idx="20" hasCustomPrompt="1"/>
          </p:nvPr>
        </p:nvSpPr>
        <p:spPr>
          <a:xfrm flipH="1">
            <a:off x="6473340" y="3551349"/>
            <a:ext cx="97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18" name="Google Shape;418;p14"/>
          <p:cNvSpPr txBox="1">
            <a:spLocks noGrp="1"/>
          </p:cNvSpPr>
          <p:nvPr>
            <p:ph type="title" idx="21" hasCustomPrompt="1"/>
          </p:nvPr>
        </p:nvSpPr>
        <p:spPr>
          <a:xfrm>
            <a:off x="6473340" y="5193121"/>
            <a:ext cx="97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2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15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421" name="Google Shape;421;p15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sp>
        <p:nvSpPr>
          <p:cNvPr id="439" name="Google Shape;439;p15"/>
          <p:cNvSpPr txBox="1">
            <a:spLocks noGrp="1"/>
          </p:cNvSpPr>
          <p:nvPr>
            <p:ph type="title"/>
          </p:nvPr>
        </p:nvSpPr>
        <p:spPr>
          <a:xfrm>
            <a:off x="1558600" y="4046267"/>
            <a:ext cx="9074800" cy="48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15"/>
          <p:cNvSpPr txBox="1">
            <a:spLocks noGrp="1"/>
          </p:cNvSpPr>
          <p:nvPr>
            <p:ph type="subTitle" idx="1"/>
          </p:nvPr>
        </p:nvSpPr>
        <p:spPr>
          <a:xfrm>
            <a:off x="1560400" y="2324133"/>
            <a:ext cx="9071200" cy="16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16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443" name="Google Shape;443;p16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sp>
        <p:nvSpPr>
          <p:cNvPr id="461" name="Google Shape;461;p16"/>
          <p:cNvSpPr txBox="1">
            <a:spLocks noGrp="1"/>
          </p:cNvSpPr>
          <p:nvPr>
            <p:ph type="title" hasCustomPrompt="1"/>
          </p:nvPr>
        </p:nvSpPr>
        <p:spPr>
          <a:xfrm>
            <a:off x="5803900" y="1162165"/>
            <a:ext cx="53864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62" name="Google Shape;462;p16"/>
          <p:cNvSpPr txBox="1">
            <a:spLocks noGrp="1"/>
          </p:cNvSpPr>
          <p:nvPr>
            <p:ph type="subTitle" idx="1"/>
          </p:nvPr>
        </p:nvSpPr>
        <p:spPr>
          <a:xfrm>
            <a:off x="5803900" y="1891085"/>
            <a:ext cx="5386400" cy="48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63" name="Google Shape;463;p16"/>
          <p:cNvSpPr txBox="1">
            <a:spLocks noGrp="1"/>
          </p:cNvSpPr>
          <p:nvPr>
            <p:ph type="title" idx="2" hasCustomPrompt="1"/>
          </p:nvPr>
        </p:nvSpPr>
        <p:spPr>
          <a:xfrm>
            <a:off x="5803900" y="2814123"/>
            <a:ext cx="53864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64" name="Google Shape;464;p16"/>
          <p:cNvSpPr txBox="1">
            <a:spLocks noGrp="1"/>
          </p:cNvSpPr>
          <p:nvPr>
            <p:ph type="subTitle" idx="3"/>
          </p:nvPr>
        </p:nvSpPr>
        <p:spPr>
          <a:xfrm>
            <a:off x="5803900" y="3546839"/>
            <a:ext cx="5386400" cy="48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65" name="Google Shape;465;p16"/>
          <p:cNvSpPr txBox="1">
            <a:spLocks noGrp="1"/>
          </p:cNvSpPr>
          <p:nvPr>
            <p:ph type="title" idx="4" hasCustomPrompt="1"/>
          </p:nvPr>
        </p:nvSpPr>
        <p:spPr>
          <a:xfrm>
            <a:off x="5803900" y="4477996"/>
            <a:ext cx="53864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66" name="Google Shape;466;p16"/>
          <p:cNvSpPr txBox="1">
            <a:spLocks noGrp="1"/>
          </p:cNvSpPr>
          <p:nvPr>
            <p:ph type="subTitle" idx="5"/>
          </p:nvPr>
        </p:nvSpPr>
        <p:spPr>
          <a:xfrm>
            <a:off x="5804277" y="5208235"/>
            <a:ext cx="5385600" cy="48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4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17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469" name="Google Shape;469;p17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71" name="Google Shape;471;p17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sp>
        <p:nvSpPr>
          <p:cNvPr id="487" name="Google Shape;487;p17"/>
          <p:cNvSpPr txBox="1">
            <a:spLocks noGrp="1"/>
          </p:cNvSpPr>
          <p:nvPr>
            <p:ph type="title" hasCustomPrompt="1"/>
          </p:nvPr>
        </p:nvSpPr>
        <p:spPr>
          <a:xfrm>
            <a:off x="2630775" y="5124268"/>
            <a:ext cx="1828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88" name="Google Shape;488;p17"/>
          <p:cNvSpPr txBox="1">
            <a:spLocks noGrp="1"/>
          </p:cNvSpPr>
          <p:nvPr>
            <p:ph type="subTitle" idx="1"/>
          </p:nvPr>
        </p:nvSpPr>
        <p:spPr>
          <a:xfrm>
            <a:off x="1558975" y="3559551"/>
            <a:ext cx="3972400" cy="9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89" name="Google Shape;489;p17"/>
          <p:cNvSpPr txBox="1">
            <a:spLocks noGrp="1"/>
          </p:cNvSpPr>
          <p:nvPr>
            <p:ph type="title" idx="2" hasCustomPrompt="1"/>
          </p:nvPr>
        </p:nvSpPr>
        <p:spPr>
          <a:xfrm>
            <a:off x="7732425" y="5124268"/>
            <a:ext cx="1828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90" name="Google Shape;490;p17"/>
          <p:cNvSpPr txBox="1">
            <a:spLocks noGrp="1"/>
          </p:cNvSpPr>
          <p:nvPr>
            <p:ph type="subTitle" idx="3"/>
          </p:nvPr>
        </p:nvSpPr>
        <p:spPr>
          <a:xfrm>
            <a:off x="6660625" y="3559551"/>
            <a:ext cx="3972400" cy="9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91" name="Google Shape;491;p17"/>
          <p:cNvSpPr txBox="1">
            <a:spLocks noGrp="1"/>
          </p:cNvSpPr>
          <p:nvPr>
            <p:ph type="title" idx="4"/>
          </p:nvPr>
        </p:nvSpPr>
        <p:spPr>
          <a:xfrm>
            <a:off x="960000" y="707136"/>
            <a:ext cx="10272000" cy="60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7"/>
          <p:cNvSpPr txBox="1">
            <a:spLocks noGrp="1"/>
          </p:cNvSpPr>
          <p:nvPr>
            <p:ph type="subTitle" idx="5"/>
          </p:nvPr>
        </p:nvSpPr>
        <p:spPr>
          <a:xfrm>
            <a:off x="1558975" y="3071951"/>
            <a:ext cx="3972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32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3333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3333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3333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3333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3333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3333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3333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3333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493" name="Google Shape;493;p17"/>
          <p:cNvSpPr txBox="1">
            <a:spLocks noGrp="1"/>
          </p:cNvSpPr>
          <p:nvPr>
            <p:ph type="subTitle" idx="6"/>
          </p:nvPr>
        </p:nvSpPr>
        <p:spPr>
          <a:xfrm>
            <a:off x="6660625" y="3071951"/>
            <a:ext cx="3972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32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3333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3333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3333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3333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3333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3333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3333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3333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1AE21-A4BB-11CB-CEF3-F13C01F1B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1F51A-E13B-FB6A-D4EB-41FBC65C4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1970D5-1691-7745-30D1-1D2EDB54F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46120-7A56-B1A3-32EE-C6A401CFB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F3F3C7-D26C-D3F7-2BC2-BBC022F730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0CBAD3-78DD-F455-6AE4-A7DC9A46E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EEC4-6B1A-455E-BC49-2BFD4459A406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02AC46-AEDB-B7AE-7C99-A100F3182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63FF88-ED9B-37B6-CA67-5C76F8EAA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FFF5-3D12-43C4-98EA-55EC4AE6CE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269340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8"/>
          <p:cNvSpPr txBox="1">
            <a:spLocks noGrp="1"/>
          </p:cNvSpPr>
          <p:nvPr>
            <p:ph type="title"/>
          </p:nvPr>
        </p:nvSpPr>
        <p:spPr>
          <a:xfrm>
            <a:off x="6190000" y="2352200"/>
            <a:ext cx="5011600" cy="97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8"/>
          <p:cNvSpPr txBox="1">
            <a:spLocks noGrp="1"/>
          </p:cNvSpPr>
          <p:nvPr>
            <p:ph type="subTitle" idx="1"/>
          </p:nvPr>
        </p:nvSpPr>
        <p:spPr>
          <a:xfrm>
            <a:off x="6190000" y="3530600"/>
            <a:ext cx="50092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497" name="Google Shape;497;p18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498" name="Google Shape;498;p18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03" name="Google Shape;503;p18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07" name="Google Shape;507;p18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08" name="Google Shape;508;p18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10" name="Google Shape;510;p18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11" name="Google Shape;511;p18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12" name="Google Shape;512;p18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5_1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9"/>
          <p:cNvSpPr txBox="1">
            <a:spLocks noGrp="1"/>
          </p:cNvSpPr>
          <p:nvPr>
            <p:ph type="title"/>
          </p:nvPr>
        </p:nvSpPr>
        <p:spPr>
          <a:xfrm>
            <a:off x="6579895" y="2331600"/>
            <a:ext cx="4035600" cy="73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ubTitle" idx="1"/>
          </p:nvPr>
        </p:nvSpPr>
        <p:spPr>
          <a:xfrm>
            <a:off x="6579895" y="3063200"/>
            <a:ext cx="4031600" cy="1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519" name="Google Shape;519;p19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520" name="Google Shape;520;p19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21" name="Google Shape;521;p19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22" name="Google Shape;522;p19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25" name="Google Shape;525;p19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26" name="Google Shape;526;p19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27" name="Google Shape;527;p19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28" name="Google Shape;528;p19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29" name="Google Shape;529;p19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30" name="Google Shape;530;p19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31" name="Google Shape;531;p19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32" name="Google Shape;532;p19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33" name="Google Shape;533;p19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34" name="Google Shape;534;p19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35" name="Google Shape;535;p19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0"/>
          <p:cNvSpPr txBox="1">
            <a:spLocks noGrp="1"/>
          </p:cNvSpPr>
          <p:nvPr>
            <p:ph type="title"/>
          </p:nvPr>
        </p:nvSpPr>
        <p:spPr>
          <a:xfrm>
            <a:off x="2226391" y="2328672"/>
            <a:ext cx="4033200" cy="73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20"/>
          <p:cNvSpPr txBox="1">
            <a:spLocks noGrp="1"/>
          </p:cNvSpPr>
          <p:nvPr>
            <p:ph type="subTitle" idx="1"/>
          </p:nvPr>
        </p:nvSpPr>
        <p:spPr>
          <a:xfrm>
            <a:off x="2227224" y="3060192"/>
            <a:ext cx="4031600" cy="1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541" name="Google Shape;541;p20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542" name="Google Shape;542;p20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1"/>
          <p:cNvSpPr txBox="1">
            <a:spLocks noGrp="1"/>
          </p:cNvSpPr>
          <p:nvPr>
            <p:ph type="title"/>
          </p:nvPr>
        </p:nvSpPr>
        <p:spPr>
          <a:xfrm>
            <a:off x="1073200" y="4591051"/>
            <a:ext cx="10045600" cy="60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21"/>
          <p:cNvSpPr txBox="1">
            <a:spLocks noGrp="1"/>
          </p:cNvSpPr>
          <p:nvPr>
            <p:ph type="subTitle" idx="1"/>
          </p:nvPr>
        </p:nvSpPr>
        <p:spPr>
          <a:xfrm>
            <a:off x="1075335" y="5302251"/>
            <a:ext cx="10041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563" name="Google Shape;563;p21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564" name="Google Shape;564;p21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66" name="Google Shape;566;p21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67" name="Google Shape;567;p21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74" name="Google Shape;574;p21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75" name="Google Shape;575;p21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78" name="Google Shape;578;p21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79" name="Google Shape;579;p21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80" name="Google Shape;580;p21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81" name="Google Shape;581;p21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2"/>
          <p:cNvSpPr txBox="1">
            <a:spLocks noGrp="1"/>
          </p:cNvSpPr>
          <p:nvPr>
            <p:ph type="title"/>
          </p:nvPr>
        </p:nvSpPr>
        <p:spPr>
          <a:xfrm>
            <a:off x="960000" y="707136"/>
            <a:ext cx="10272000" cy="60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22"/>
          <p:cNvSpPr txBox="1">
            <a:spLocks noGrp="1"/>
          </p:cNvSpPr>
          <p:nvPr>
            <p:ph type="body" idx="1"/>
          </p:nvPr>
        </p:nvSpPr>
        <p:spPr>
          <a:xfrm>
            <a:off x="5233400" y="2098933"/>
            <a:ext cx="5892000" cy="3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585" name="Google Shape;585;p22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586" name="Google Shape;586;p22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6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23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606" name="Google Shape;606;p23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sp>
        <p:nvSpPr>
          <p:cNvPr id="624" name="Google Shape;624;p23"/>
          <p:cNvSpPr txBox="1">
            <a:spLocks noGrp="1"/>
          </p:cNvSpPr>
          <p:nvPr>
            <p:ph type="title"/>
          </p:nvPr>
        </p:nvSpPr>
        <p:spPr>
          <a:xfrm>
            <a:off x="3501397" y="1867267"/>
            <a:ext cx="612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23"/>
          <p:cNvSpPr txBox="1">
            <a:spLocks noGrp="1"/>
          </p:cNvSpPr>
          <p:nvPr>
            <p:ph type="title" idx="2"/>
          </p:nvPr>
        </p:nvSpPr>
        <p:spPr>
          <a:xfrm>
            <a:off x="3501400" y="4037765"/>
            <a:ext cx="612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23"/>
          <p:cNvSpPr txBox="1">
            <a:spLocks noGrp="1"/>
          </p:cNvSpPr>
          <p:nvPr>
            <p:ph type="subTitle" idx="1"/>
          </p:nvPr>
        </p:nvSpPr>
        <p:spPr>
          <a:xfrm>
            <a:off x="3501400" y="4525368"/>
            <a:ext cx="61220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627" name="Google Shape;627;p23"/>
          <p:cNvSpPr txBox="1">
            <a:spLocks noGrp="1"/>
          </p:cNvSpPr>
          <p:nvPr>
            <p:ph type="subTitle" idx="3"/>
          </p:nvPr>
        </p:nvSpPr>
        <p:spPr>
          <a:xfrm>
            <a:off x="3501400" y="2354867"/>
            <a:ext cx="61236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628" name="Google Shape;628;p23"/>
          <p:cNvSpPr txBox="1">
            <a:spLocks noGrp="1"/>
          </p:cNvSpPr>
          <p:nvPr>
            <p:ph type="title" idx="4"/>
          </p:nvPr>
        </p:nvSpPr>
        <p:spPr>
          <a:xfrm>
            <a:off x="960000" y="707136"/>
            <a:ext cx="10272000" cy="60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6_1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24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631" name="Google Shape;631;p24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sp>
        <p:nvSpPr>
          <p:cNvPr id="649" name="Google Shape;649;p24"/>
          <p:cNvSpPr txBox="1">
            <a:spLocks noGrp="1"/>
          </p:cNvSpPr>
          <p:nvPr>
            <p:ph type="title"/>
          </p:nvPr>
        </p:nvSpPr>
        <p:spPr>
          <a:xfrm>
            <a:off x="960000" y="707136"/>
            <a:ext cx="10272000" cy="60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24"/>
          <p:cNvSpPr txBox="1">
            <a:spLocks noGrp="1"/>
          </p:cNvSpPr>
          <p:nvPr>
            <p:ph type="subTitle" idx="1"/>
          </p:nvPr>
        </p:nvSpPr>
        <p:spPr>
          <a:xfrm>
            <a:off x="950967" y="2374900"/>
            <a:ext cx="5145200" cy="37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7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1" name="Google Shape;651;p24"/>
          <p:cNvSpPr txBox="1">
            <a:spLocks noGrp="1"/>
          </p:cNvSpPr>
          <p:nvPr>
            <p:ph type="subTitle" idx="2"/>
          </p:nvPr>
        </p:nvSpPr>
        <p:spPr>
          <a:xfrm>
            <a:off x="6096033" y="2374900"/>
            <a:ext cx="5145200" cy="37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7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2" name="Google Shape;652;p24"/>
          <p:cNvSpPr txBox="1">
            <a:spLocks noGrp="1"/>
          </p:cNvSpPr>
          <p:nvPr>
            <p:ph type="subTitle" idx="3"/>
          </p:nvPr>
        </p:nvSpPr>
        <p:spPr>
          <a:xfrm>
            <a:off x="3034200" y="1542067"/>
            <a:ext cx="6123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7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5"/>
          <p:cNvSpPr txBox="1">
            <a:spLocks noGrp="1"/>
          </p:cNvSpPr>
          <p:nvPr>
            <p:ph type="subTitle" idx="1"/>
          </p:nvPr>
        </p:nvSpPr>
        <p:spPr>
          <a:xfrm>
            <a:off x="950601" y="3410217"/>
            <a:ext cx="282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32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655" name="Google Shape;655;p25"/>
          <p:cNvSpPr txBox="1">
            <a:spLocks noGrp="1"/>
          </p:cNvSpPr>
          <p:nvPr>
            <p:ph type="subTitle" idx="2"/>
          </p:nvPr>
        </p:nvSpPr>
        <p:spPr>
          <a:xfrm>
            <a:off x="950601" y="3897817"/>
            <a:ext cx="2828000" cy="1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656" name="Google Shape;656;p25"/>
          <p:cNvSpPr txBox="1">
            <a:spLocks noGrp="1"/>
          </p:cNvSpPr>
          <p:nvPr>
            <p:ph type="subTitle" idx="3"/>
          </p:nvPr>
        </p:nvSpPr>
        <p:spPr>
          <a:xfrm>
            <a:off x="4684713" y="3410217"/>
            <a:ext cx="282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32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657" name="Google Shape;657;p25"/>
          <p:cNvSpPr txBox="1">
            <a:spLocks noGrp="1"/>
          </p:cNvSpPr>
          <p:nvPr>
            <p:ph type="subTitle" idx="4"/>
          </p:nvPr>
        </p:nvSpPr>
        <p:spPr>
          <a:xfrm>
            <a:off x="4684713" y="3897817"/>
            <a:ext cx="2828000" cy="1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658" name="Google Shape;658;p25"/>
          <p:cNvSpPr txBox="1">
            <a:spLocks noGrp="1"/>
          </p:cNvSpPr>
          <p:nvPr>
            <p:ph type="subTitle" idx="5"/>
          </p:nvPr>
        </p:nvSpPr>
        <p:spPr>
          <a:xfrm>
            <a:off x="8413399" y="3410217"/>
            <a:ext cx="282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32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659" name="Google Shape;659;p25"/>
          <p:cNvSpPr txBox="1">
            <a:spLocks noGrp="1"/>
          </p:cNvSpPr>
          <p:nvPr>
            <p:ph type="subTitle" idx="6"/>
          </p:nvPr>
        </p:nvSpPr>
        <p:spPr>
          <a:xfrm>
            <a:off x="8413399" y="3897817"/>
            <a:ext cx="2828000" cy="1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grpSp>
        <p:nvGrpSpPr>
          <p:cNvPr id="660" name="Google Shape;660;p25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661" name="Google Shape;661;p25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63" name="Google Shape;663;p25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64" name="Google Shape;664;p25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65" name="Google Shape;665;p25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66" name="Google Shape;666;p25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68" name="Google Shape;668;p25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69" name="Google Shape;669;p25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70" name="Google Shape;670;p25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71" name="Google Shape;671;p25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72" name="Google Shape;672;p25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73" name="Google Shape;673;p25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74" name="Google Shape;674;p25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75" name="Google Shape;675;p25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76" name="Google Shape;676;p25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77" name="Google Shape;677;p25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78" name="Google Shape;678;p25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sp>
        <p:nvSpPr>
          <p:cNvPr id="679" name="Google Shape;679;p25"/>
          <p:cNvSpPr txBox="1">
            <a:spLocks noGrp="1"/>
          </p:cNvSpPr>
          <p:nvPr>
            <p:ph type="title"/>
          </p:nvPr>
        </p:nvSpPr>
        <p:spPr>
          <a:xfrm>
            <a:off x="960000" y="707136"/>
            <a:ext cx="10272000" cy="60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6"/>
          <p:cNvSpPr txBox="1">
            <a:spLocks noGrp="1"/>
          </p:cNvSpPr>
          <p:nvPr>
            <p:ph type="title"/>
          </p:nvPr>
        </p:nvSpPr>
        <p:spPr>
          <a:xfrm>
            <a:off x="2494732" y="2119851"/>
            <a:ext cx="3098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682" name="Google Shape;682;p26"/>
          <p:cNvSpPr txBox="1">
            <a:spLocks noGrp="1"/>
          </p:cNvSpPr>
          <p:nvPr>
            <p:ph type="subTitle" idx="1"/>
          </p:nvPr>
        </p:nvSpPr>
        <p:spPr>
          <a:xfrm>
            <a:off x="2494732" y="2607443"/>
            <a:ext cx="30988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26"/>
          <p:cNvSpPr txBox="1">
            <a:spLocks noGrp="1"/>
          </p:cNvSpPr>
          <p:nvPr>
            <p:ph type="title" idx="2"/>
          </p:nvPr>
        </p:nvSpPr>
        <p:spPr>
          <a:xfrm>
            <a:off x="8031963" y="2119851"/>
            <a:ext cx="3098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684" name="Google Shape;684;p26"/>
          <p:cNvSpPr txBox="1">
            <a:spLocks noGrp="1"/>
          </p:cNvSpPr>
          <p:nvPr>
            <p:ph type="subTitle" idx="3"/>
          </p:nvPr>
        </p:nvSpPr>
        <p:spPr>
          <a:xfrm>
            <a:off x="8031963" y="2607443"/>
            <a:ext cx="30988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26"/>
          <p:cNvSpPr txBox="1">
            <a:spLocks noGrp="1"/>
          </p:cNvSpPr>
          <p:nvPr>
            <p:ph type="title" idx="4"/>
          </p:nvPr>
        </p:nvSpPr>
        <p:spPr>
          <a:xfrm>
            <a:off x="2494732" y="4031057"/>
            <a:ext cx="309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686" name="Google Shape;686;p26"/>
          <p:cNvSpPr txBox="1">
            <a:spLocks noGrp="1"/>
          </p:cNvSpPr>
          <p:nvPr>
            <p:ph type="subTitle" idx="5"/>
          </p:nvPr>
        </p:nvSpPr>
        <p:spPr>
          <a:xfrm>
            <a:off x="2494732" y="4518649"/>
            <a:ext cx="30988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26"/>
          <p:cNvSpPr txBox="1">
            <a:spLocks noGrp="1"/>
          </p:cNvSpPr>
          <p:nvPr>
            <p:ph type="title" idx="6"/>
          </p:nvPr>
        </p:nvSpPr>
        <p:spPr>
          <a:xfrm>
            <a:off x="8031963" y="4031057"/>
            <a:ext cx="3098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688" name="Google Shape;688;p26"/>
          <p:cNvSpPr txBox="1">
            <a:spLocks noGrp="1"/>
          </p:cNvSpPr>
          <p:nvPr>
            <p:ph type="subTitle" idx="7"/>
          </p:nvPr>
        </p:nvSpPr>
        <p:spPr>
          <a:xfrm>
            <a:off x="8031963" y="4518649"/>
            <a:ext cx="30988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26"/>
          <p:cNvSpPr txBox="1">
            <a:spLocks noGrp="1"/>
          </p:cNvSpPr>
          <p:nvPr>
            <p:ph type="title" idx="8"/>
          </p:nvPr>
        </p:nvSpPr>
        <p:spPr>
          <a:xfrm>
            <a:off x="960000" y="707136"/>
            <a:ext cx="10272000" cy="60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90" name="Google Shape;690;p26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691" name="Google Shape;691;p26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02" name="Google Shape;702;p26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03" name="Google Shape;703;p26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05" name="Google Shape;705;p26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06" name="Google Shape;706;p26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0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27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711" name="Google Shape;711;p27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28" name="Google Shape;728;p27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sp>
        <p:nvSpPr>
          <p:cNvPr id="729" name="Google Shape;729;p27"/>
          <p:cNvSpPr txBox="1">
            <a:spLocks noGrp="1"/>
          </p:cNvSpPr>
          <p:nvPr>
            <p:ph type="title"/>
          </p:nvPr>
        </p:nvSpPr>
        <p:spPr>
          <a:xfrm>
            <a:off x="953964" y="2505868"/>
            <a:ext cx="308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730" name="Google Shape;730;p27"/>
          <p:cNvSpPr txBox="1">
            <a:spLocks noGrp="1"/>
          </p:cNvSpPr>
          <p:nvPr>
            <p:ph type="subTitle" idx="1"/>
          </p:nvPr>
        </p:nvSpPr>
        <p:spPr>
          <a:xfrm>
            <a:off x="953964" y="2988620"/>
            <a:ext cx="308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27"/>
          <p:cNvSpPr txBox="1">
            <a:spLocks noGrp="1"/>
          </p:cNvSpPr>
          <p:nvPr>
            <p:ph type="title" idx="2"/>
          </p:nvPr>
        </p:nvSpPr>
        <p:spPr>
          <a:xfrm>
            <a:off x="4546297" y="2505868"/>
            <a:ext cx="308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732" name="Google Shape;732;p27"/>
          <p:cNvSpPr txBox="1">
            <a:spLocks noGrp="1"/>
          </p:cNvSpPr>
          <p:nvPr>
            <p:ph type="subTitle" idx="3"/>
          </p:nvPr>
        </p:nvSpPr>
        <p:spPr>
          <a:xfrm>
            <a:off x="4546297" y="2988620"/>
            <a:ext cx="308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27"/>
          <p:cNvSpPr txBox="1">
            <a:spLocks noGrp="1"/>
          </p:cNvSpPr>
          <p:nvPr>
            <p:ph type="title" idx="4"/>
          </p:nvPr>
        </p:nvSpPr>
        <p:spPr>
          <a:xfrm>
            <a:off x="2750131" y="4914205"/>
            <a:ext cx="308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734" name="Google Shape;734;p27"/>
          <p:cNvSpPr txBox="1">
            <a:spLocks noGrp="1"/>
          </p:cNvSpPr>
          <p:nvPr>
            <p:ph type="subTitle" idx="5"/>
          </p:nvPr>
        </p:nvSpPr>
        <p:spPr>
          <a:xfrm>
            <a:off x="2750131" y="5398503"/>
            <a:ext cx="308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27"/>
          <p:cNvSpPr txBox="1">
            <a:spLocks noGrp="1"/>
          </p:cNvSpPr>
          <p:nvPr>
            <p:ph type="title" idx="6"/>
          </p:nvPr>
        </p:nvSpPr>
        <p:spPr>
          <a:xfrm>
            <a:off x="8138631" y="2505868"/>
            <a:ext cx="308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736" name="Google Shape;736;p27"/>
          <p:cNvSpPr txBox="1">
            <a:spLocks noGrp="1"/>
          </p:cNvSpPr>
          <p:nvPr>
            <p:ph type="subTitle" idx="7"/>
          </p:nvPr>
        </p:nvSpPr>
        <p:spPr>
          <a:xfrm>
            <a:off x="8138631" y="2988620"/>
            <a:ext cx="308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27"/>
          <p:cNvSpPr txBox="1">
            <a:spLocks noGrp="1"/>
          </p:cNvSpPr>
          <p:nvPr>
            <p:ph type="title" idx="8"/>
          </p:nvPr>
        </p:nvSpPr>
        <p:spPr>
          <a:xfrm>
            <a:off x="6342464" y="4914205"/>
            <a:ext cx="308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738" name="Google Shape;738;p27"/>
          <p:cNvSpPr txBox="1">
            <a:spLocks noGrp="1"/>
          </p:cNvSpPr>
          <p:nvPr>
            <p:ph type="subTitle" idx="9"/>
          </p:nvPr>
        </p:nvSpPr>
        <p:spPr>
          <a:xfrm>
            <a:off x="6342464" y="5398503"/>
            <a:ext cx="308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27"/>
          <p:cNvSpPr txBox="1">
            <a:spLocks noGrp="1"/>
          </p:cNvSpPr>
          <p:nvPr>
            <p:ph type="title" idx="13"/>
          </p:nvPr>
        </p:nvSpPr>
        <p:spPr>
          <a:xfrm>
            <a:off x="960000" y="707136"/>
            <a:ext cx="10272000" cy="60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B485-4377-71D6-20CE-3C9033B95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51AE23-1255-9C34-6D2F-56972DE12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EEC4-6B1A-455E-BC49-2BFD4459A406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25495-E131-8153-A1C2-8EEC824E2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5C5406-48A1-151F-A9FE-7B2A61ACA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FFF5-3D12-43C4-98EA-55EC4AE6CE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552419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9_1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8"/>
          <p:cNvSpPr txBox="1">
            <a:spLocks noGrp="1"/>
          </p:cNvSpPr>
          <p:nvPr>
            <p:ph type="title"/>
          </p:nvPr>
        </p:nvSpPr>
        <p:spPr>
          <a:xfrm>
            <a:off x="958183" y="252290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742" name="Google Shape;742;p28"/>
          <p:cNvSpPr txBox="1">
            <a:spLocks noGrp="1"/>
          </p:cNvSpPr>
          <p:nvPr>
            <p:ph type="subTitle" idx="1"/>
          </p:nvPr>
        </p:nvSpPr>
        <p:spPr>
          <a:xfrm>
            <a:off x="958183" y="3010489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3" name="Google Shape;743;p28"/>
          <p:cNvSpPr txBox="1">
            <a:spLocks noGrp="1"/>
          </p:cNvSpPr>
          <p:nvPr>
            <p:ph type="title" idx="2"/>
          </p:nvPr>
        </p:nvSpPr>
        <p:spPr>
          <a:xfrm>
            <a:off x="4772000" y="252290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744" name="Google Shape;744;p28"/>
          <p:cNvSpPr txBox="1">
            <a:spLocks noGrp="1"/>
          </p:cNvSpPr>
          <p:nvPr>
            <p:ph type="subTitle" idx="3"/>
          </p:nvPr>
        </p:nvSpPr>
        <p:spPr>
          <a:xfrm>
            <a:off x="4772000" y="3010489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28"/>
          <p:cNvSpPr txBox="1">
            <a:spLocks noGrp="1"/>
          </p:cNvSpPr>
          <p:nvPr>
            <p:ph type="title" idx="4"/>
          </p:nvPr>
        </p:nvSpPr>
        <p:spPr>
          <a:xfrm>
            <a:off x="958183" y="4900104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746" name="Google Shape;746;p28"/>
          <p:cNvSpPr txBox="1">
            <a:spLocks noGrp="1"/>
          </p:cNvSpPr>
          <p:nvPr>
            <p:ph type="subTitle" idx="5"/>
          </p:nvPr>
        </p:nvSpPr>
        <p:spPr>
          <a:xfrm>
            <a:off x="958183" y="5387688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28"/>
          <p:cNvSpPr txBox="1">
            <a:spLocks noGrp="1"/>
          </p:cNvSpPr>
          <p:nvPr>
            <p:ph type="title" idx="6"/>
          </p:nvPr>
        </p:nvSpPr>
        <p:spPr>
          <a:xfrm>
            <a:off x="4772000" y="4900104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748" name="Google Shape;748;p28"/>
          <p:cNvSpPr txBox="1">
            <a:spLocks noGrp="1"/>
          </p:cNvSpPr>
          <p:nvPr>
            <p:ph type="subTitle" idx="7"/>
          </p:nvPr>
        </p:nvSpPr>
        <p:spPr>
          <a:xfrm>
            <a:off x="4772000" y="5387688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28"/>
          <p:cNvSpPr txBox="1">
            <a:spLocks noGrp="1"/>
          </p:cNvSpPr>
          <p:nvPr>
            <p:ph type="title" idx="8"/>
          </p:nvPr>
        </p:nvSpPr>
        <p:spPr>
          <a:xfrm>
            <a:off x="8585817" y="252290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750" name="Google Shape;750;p28"/>
          <p:cNvSpPr txBox="1">
            <a:spLocks noGrp="1"/>
          </p:cNvSpPr>
          <p:nvPr>
            <p:ph type="subTitle" idx="9"/>
          </p:nvPr>
        </p:nvSpPr>
        <p:spPr>
          <a:xfrm>
            <a:off x="8585817" y="3010489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8"/>
          <p:cNvSpPr txBox="1">
            <a:spLocks noGrp="1"/>
          </p:cNvSpPr>
          <p:nvPr>
            <p:ph type="title" idx="13"/>
          </p:nvPr>
        </p:nvSpPr>
        <p:spPr>
          <a:xfrm>
            <a:off x="8585817" y="4900104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752" name="Google Shape;752;p28"/>
          <p:cNvSpPr txBox="1">
            <a:spLocks noGrp="1"/>
          </p:cNvSpPr>
          <p:nvPr>
            <p:ph type="subTitle" idx="14"/>
          </p:nvPr>
        </p:nvSpPr>
        <p:spPr>
          <a:xfrm>
            <a:off x="8585817" y="5387688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28"/>
          <p:cNvSpPr txBox="1">
            <a:spLocks noGrp="1"/>
          </p:cNvSpPr>
          <p:nvPr>
            <p:ph type="title" idx="15"/>
          </p:nvPr>
        </p:nvSpPr>
        <p:spPr>
          <a:xfrm>
            <a:off x="960000" y="707136"/>
            <a:ext cx="10272000" cy="60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54" name="Google Shape;754;p28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755" name="Google Shape;755;p28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29"/>
          <p:cNvSpPr txBox="1">
            <a:spLocks noGrp="1"/>
          </p:cNvSpPr>
          <p:nvPr>
            <p:ph type="title"/>
          </p:nvPr>
        </p:nvSpPr>
        <p:spPr>
          <a:xfrm>
            <a:off x="951000" y="707136"/>
            <a:ext cx="10290000" cy="60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lt2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775" name="Google Shape;775;p29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776" name="Google Shape;776;p29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79" name="Google Shape;779;p29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88" name="Google Shape;788;p29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89" name="Google Shape;789;p29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91" name="Google Shape;791;p29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92" name="Google Shape;792;p29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" name="Google Shape;795;p30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796" name="Google Shape;796;p30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sp>
        <p:nvSpPr>
          <p:cNvPr id="814" name="Google Shape;814;p30"/>
          <p:cNvSpPr txBox="1">
            <a:spLocks noGrp="1"/>
          </p:cNvSpPr>
          <p:nvPr>
            <p:ph type="title"/>
          </p:nvPr>
        </p:nvSpPr>
        <p:spPr>
          <a:xfrm>
            <a:off x="950967" y="707136"/>
            <a:ext cx="10290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Thanks!"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" name="Google Shape;816;p31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817" name="Google Shape;817;p31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sp>
        <p:nvSpPr>
          <p:cNvPr id="835" name="Google Shape;835;p31"/>
          <p:cNvSpPr txBox="1">
            <a:spLocks noGrp="1"/>
          </p:cNvSpPr>
          <p:nvPr>
            <p:ph type="title"/>
          </p:nvPr>
        </p:nvSpPr>
        <p:spPr>
          <a:xfrm>
            <a:off x="3523400" y="1151133"/>
            <a:ext cx="5145200" cy="8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8666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8666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8666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8666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8666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8666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8666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8666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6" name="Google Shape;836;p31"/>
          <p:cNvSpPr txBox="1">
            <a:spLocks noGrp="1"/>
          </p:cNvSpPr>
          <p:nvPr>
            <p:ph type="subTitle" idx="1"/>
          </p:nvPr>
        </p:nvSpPr>
        <p:spPr>
          <a:xfrm>
            <a:off x="3523400" y="2523025"/>
            <a:ext cx="5145200" cy="8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7" name="Google Shape;837;p31"/>
          <p:cNvSpPr txBox="1"/>
          <p:nvPr/>
        </p:nvSpPr>
        <p:spPr>
          <a:xfrm>
            <a:off x="2220200" y="4391933"/>
            <a:ext cx="7751600" cy="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533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CREDITS: This presentation template was created by </a:t>
            </a:r>
            <a:r>
              <a:rPr lang="en" sz="2533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2533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, including icons by </a:t>
            </a:r>
            <a:r>
              <a:rPr lang="en" sz="2533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2533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, and infographics &amp; images by </a:t>
            </a:r>
            <a:r>
              <a:rPr lang="en" sz="2533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2533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838" name="Google Shape;838;p31"/>
          <p:cNvGrpSpPr/>
          <p:nvPr/>
        </p:nvGrpSpPr>
        <p:grpSpPr>
          <a:xfrm>
            <a:off x="1366909" y="1577947"/>
            <a:ext cx="1152323" cy="579176"/>
            <a:chOff x="-520650" y="4377063"/>
            <a:chExt cx="635425" cy="319375"/>
          </a:xfrm>
        </p:grpSpPr>
        <p:sp>
          <p:nvSpPr>
            <p:cNvPr id="839" name="Google Shape;839;p31"/>
            <p:cNvSpPr/>
            <p:nvPr/>
          </p:nvSpPr>
          <p:spPr>
            <a:xfrm>
              <a:off x="-520650" y="4412113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extrusionOk="0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-520650" y="4412113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fill="none" extrusionOk="0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-457175" y="4377063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extrusionOk="0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-342025" y="4633863"/>
              <a:ext cx="28450" cy="13300"/>
            </a:xfrm>
            <a:custGeom>
              <a:avLst/>
              <a:gdLst/>
              <a:ahLst/>
              <a:cxnLst/>
              <a:rect l="l" t="t" r="r" b="b"/>
              <a:pathLst>
                <a:path w="1138" h="532" fill="none" extrusionOk="0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-258625" y="4622038"/>
              <a:ext cx="93375" cy="31750"/>
            </a:xfrm>
            <a:custGeom>
              <a:avLst/>
              <a:gdLst/>
              <a:ahLst/>
              <a:cxnLst/>
              <a:rect l="l" t="t" r="r" b="b"/>
              <a:pathLst>
                <a:path w="3735" h="1270" fill="none" extrusionOk="0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-234000" y="4605913"/>
              <a:ext cx="78225" cy="30350"/>
            </a:xfrm>
            <a:custGeom>
              <a:avLst/>
              <a:gdLst/>
              <a:ahLst/>
              <a:cxnLst/>
              <a:rect l="l" t="t" r="r" b="b"/>
              <a:pathLst>
                <a:path w="3129" h="1214" fill="none" extrusionOk="0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-51575" y="4600238"/>
              <a:ext cx="18525" cy="14700"/>
            </a:xfrm>
            <a:custGeom>
              <a:avLst/>
              <a:gdLst/>
              <a:ahLst/>
              <a:cxnLst/>
              <a:rect l="l" t="t" r="r" b="b"/>
              <a:pathLst>
                <a:path w="741" h="588" fill="none" extrusionOk="0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-149175" y="4596438"/>
              <a:ext cx="85800" cy="32725"/>
            </a:xfrm>
            <a:custGeom>
              <a:avLst/>
              <a:gdLst/>
              <a:ahLst/>
              <a:cxnLst/>
              <a:rect l="l" t="t" r="r" b="b"/>
              <a:pathLst>
                <a:path w="3432" h="1309" fill="none" extrusionOk="0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-306025" y="4583163"/>
              <a:ext cx="84375" cy="64000"/>
            </a:xfrm>
            <a:custGeom>
              <a:avLst/>
              <a:gdLst/>
              <a:ahLst/>
              <a:cxnLst/>
              <a:rect l="l" t="t" r="r" b="b"/>
              <a:pathLst>
                <a:path w="3375" h="2560" fill="none" extrusionOk="0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-432525" y="4581763"/>
              <a:ext cx="138850" cy="58775"/>
            </a:xfrm>
            <a:custGeom>
              <a:avLst/>
              <a:gdLst/>
              <a:ahLst/>
              <a:cxnLst/>
              <a:rect l="l" t="t" r="r" b="b"/>
              <a:pathLst>
                <a:path w="5554" h="2351" fill="none" extrusionOk="0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-76200" y="4581763"/>
              <a:ext cx="19925" cy="29875"/>
            </a:xfrm>
            <a:custGeom>
              <a:avLst/>
              <a:gdLst/>
              <a:ahLst/>
              <a:cxnLst/>
              <a:rect l="l" t="t" r="r" b="b"/>
              <a:pathLst>
                <a:path w="797" h="1195" fill="none" extrusionOk="0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-287525" y="4579863"/>
              <a:ext cx="18025" cy="12800"/>
            </a:xfrm>
            <a:custGeom>
              <a:avLst/>
              <a:gdLst/>
              <a:ahLst/>
              <a:cxnLst/>
              <a:rect l="l" t="t" r="r" b="b"/>
              <a:pathLst>
                <a:path w="721" h="512" fill="none" extrusionOk="0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-339650" y="4577488"/>
              <a:ext cx="103800" cy="52625"/>
            </a:xfrm>
            <a:custGeom>
              <a:avLst/>
              <a:gdLst/>
              <a:ahLst/>
              <a:cxnLst/>
              <a:rect l="l" t="t" r="r" b="b"/>
              <a:pathLst>
                <a:path w="4152" h="2105" fill="none" extrusionOk="0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-442950" y="4575588"/>
              <a:ext cx="24675" cy="23725"/>
            </a:xfrm>
            <a:custGeom>
              <a:avLst/>
              <a:gdLst/>
              <a:ahLst/>
              <a:cxnLst/>
              <a:rect l="l" t="t" r="r" b="b"/>
              <a:pathLst>
                <a:path w="987" h="949" fill="none" extrusionOk="0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-216450" y="4571813"/>
              <a:ext cx="79625" cy="43600"/>
            </a:xfrm>
            <a:custGeom>
              <a:avLst/>
              <a:gdLst/>
              <a:ahLst/>
              <a:cxnLst/>
              <a:rect l="l" t="t" r="r" b="b"/>
              <a:pathLst>
                <a:path w="3185" h="1744" fill="none" extrusionOk="0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-107950" y="4569438"/>
              <a:ext cx="27975" cy="22300"/>
            </a:xfrm>
            <a:custGeom>
              <a:avLst/>
              <a:gdLst/>
              <a:ahLst/>
              <a:cxnLst/>
              <a:rect l="l" t="t" r="r" b="b"/>
              <a:pathLst>
                <a:path w="1119" h="892" fill="none" extrusionOk="0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-43025" y="4556163"/>
              <a:ext cx="83875" cy="24675"/>
            </a:xfrm>
            <a:custGeom>
              <a:avLst/>
              <a:gdLst/>
              <a:ahLst/>
              <a:cxnLst/>
              <a:rect l="l" t="t" r="r" b="b"/>
              <a:pathLst>
                <a:path w="3355" h="987" fill="none" extrusionOk="0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-308850" y="4550488"/>
              <a:ext cx="105200" cy="25125"/>
            </a:xfrm>
            <a:custGeom>
              <a:avLst/>
              <a:gdLst/>
              <a:ahLst/>
              <a:cxnLst/>
              <a:rect l="l" t="t" r="r" b="b"/>
              <a:pathLst>
                <a:path w="4208" h="1005" fill="none" extrusionOk="0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-347225" y="4550013"/>
              <a:ext cx="54500" cy="31300"/>
            </a:xfrm>
            <a:custGeom>
              <a:avLst/>
              <a:gdLst/>
              <a:ahLst/>
              <a:cxnLst/>
              <a:rect l="l" t="t" r="r" b="b"/>
              <a:pathLst>
                <a:path w="2180" h="1252" fill="none" extrusionOk="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-406475" y="4542888"/>
              <a:ext cx="69700" cy="54050"/>
            </a:xfrm>
            <a:custGeom>
              <a:avLst/>
              <a:gdLst/>
              <a:ahLst/>
              <a:cxnLst/>
              <a:rect l="l" t="t" r="r" b="b"/>
              <a:pathLst>
                <a:path w="2788" h="2162" fill="none" extrusionOk="0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-281375" y="4539588"/>
              <a:ext cx="167775" cy="53550"/>
            </a:xfrm>
            <a:custGeom>
              <a:avLst/>
              <a:gdLst/>
              <a:ahLst/>
              <a:cxnLst/>
              <a:rect l="l" t="t" r="r" b="b"/>
              <a:pathLst>
                <a:path w="6711" h="2142" fill="none" extrusionOk="0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-61525" y="4530588"/>
              <a:ext cx="102375" cy="31275"/>
            </a:xfrm>
            <a:custGeom>
              <a:avLst/>
              <a:gdLst/>
              <a:ahLst/>
              <a:cxnLst/>
              <a:rect l="l" t="t" r="r" b="b"/>
              <a:pathLst>
                <a:path w="4095" h="1251" fill="none" extrusionOk="0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-418775" y="4519688"/>
              <a:ext cx="59250" cy="69200"/>
            </a:xfrm>
            <a:custGeom>
              <a:avLst/>
              <a:gdLst/>
              <a:ahLst/>
              <a:cxnLst/>
              <a:rect l="l" t="t" r="r" b="b"/>
              <a:pathLst>
                <a:path w="2370" h="2768" fill="none" extrusionOk="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-27400" y="4505463"/>
              <a:ext cx="53575" cy="18975"/>
            </a:xfrm>
            <a:custGeom>
              <a:avLst/>
              <a:gdLst/>
              <a:ahLst/>
              <a:cxnLst/>
              <a:rect l="l" t="t" r="r" b="b"/>
              <a:pathLst>
                <a:path w="2143" h="759" fill="none" extrusionOk="0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-236350" y="4504513"/>
              <a:ext cx="154475" cy="65425"/>
            </a:xfrm>
            <a:custGeom>
              <a:avLst/>
              <a:gdLst/>
              <a:ahLst/>
              <a:cxnLst/>
              <a:rect l="l" t="t" r="r" b="b"/>
              <a:pathLst>
                <a:path w="6179" h="2617" fill="none" extrusionOk="0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-152500" y="4498363"/>
              <a:ext cx="114225" cy="94775"/>
            </a:xfrm>
            <a:custGeom>
              <a:avLst/>
              <a:gdLst/>
              <a:ahLst/>
              <a:cxnLst/>
              <a:rect l="l" t="t" r="r" b="b"/>
              <a:pathLst>
                <a:path w="4569" h="3791" fill="none" extrusionOk="0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-76675" y="4492663"/>
              <a:ext cx="100475" cy="40300"/>
            </a:xfrm>
            <a:custGeom>
              <a:avLst/>
              <a:gdLst/>
              <a:ahLst/>
              <a:cxnLst/>
              <a:rect l="l" t="t" r="r" b="b"/>
              <a:pathLst>
                <a:path w="4019" h="1612" fill="none" extrusionOk="0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-361925" y="4475138"/>
              <a:ext cx="177725" cy="60675"/>
            </a:xfrm>
            <a:custGeom>
              <a:avLst/>
              <a:gdLst/>
              <a:ahLst/>
              <a:cxnLst/>
              <a:rect l="l" t="t" r="r" b="b"/>
              <a:pathLst>
                <a:path w="7109" h="2427" fill="none" extrusionOk="0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-448175" y="4474663"/>
              <a:ext cx="131775" cy="95750"/>
            </a:xfrm>
            <a:custGeom>
              <a:avLst/>
              <a:gdLst/>
              <a:ahLst/>
              <a:cxnLst/>
              <a:rect l="l" t="t" r="r" b="b"/>
              <a:pathLst>
                <a:path w="5271" h="3830" fill="none" extrusionOk="0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-155800" y="4435338"/>
              <a:ext cx="146425" cy="81050"/>
            </a:xfrm>
            <a:custGeom>
              <a:avLst/>
              <a:gdLst/>
              <a:ahLst/>
              <a:cxnLst/>
              <a:rect l="l" t="t" r="r" b="b"/>
              <a:pathLst>
                <a:path w="5857" h="3242" fill="none" extrusionOk="0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-144425" y="4409738"/>
              <a:ext cx="129375" cy="35575"/>
            </a:xfrm>
            <a:custGeom>
              <a:avLst/>
              <a:gdLst/>
              <a:ahLst/>
              <a:cxnLst/>
              <a:rect l="l" t="t" r="r" b="b"/>
              <a:pathLst>
                <a:path w="5175" h="1423" fill="none" extrusionOk="0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-457175" y="4377063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fill="none" extrusionOk="0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grpSp>
        <p:nvGrpSpPr>
          <p:cNvPr id="871" name="Google Shape;871;p31"/>
          <p:cNvGrpSpPr/>
          <p:nvPr/>
        </p:nvGrpSpPr>
        <p:grpSpPr>
          <a:xfrm>
            <a:off x="1265306" y="5108368"/>
            <a:ext cx="633308" cy="867064"/>
            <a:chOff x="1060100" y="3348113"/>
            <a:chExt cx="349225" cy="478125"/>
          </a:xfrm>
        </p:grpSpPr>
        <p:sp>
          <p:nvSpPr>
            <p:cNvPr id="872" name="Google Shape;872;p31"/>
            <p:cNvSpPr/>
            <p:nvPr/>
          </p:nvSpPr>
          <p:spPr>
            <a:xfrm>
              <a:off x="1060100" y="3348113"/>
              <a:ext cx="349225" cy="478125"/>
            </a:xfrm>
            <a:custGeom>
              <a:avLst/>
              <a:gdLst/>
              <a:ahLst/>
              <a:cxnLst/>
              <a:rect l="l" t="t" r="r" b="b"/>
              <a:pathLst>
                <a:path w="13969" h="19125" extrusionOk="0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1060100" y="3348113"/>
              <a:ext cx="349225" cy="478125"/>
            </a:xfrm>
            <a:custGeom>
              <a:avLst/>
              <a:gdLst/>
              <a:ahLst/>
              <a:cxnLst/>
              <a:rect l="l" t="t" r="r" b="b"/>
              <a:pathLst>
                <a:path w="13969" h="19125" fill="none" extrusionOk="0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grpSp>
        <p:nvGrpSpPr>
          <p:cNvPr id="874" name="Google Shape;874;p31"/>
          <p:cNvGrpSpPr/>
          <p:nvPr/>
        </p:nvGrpSpPr>
        <p:grpSpPr>
          <a:xfrm>
            <a:off x="11241039" y="-7"/>
            <a:ext cx="779428" cy="582667"/>
            <a:chOff x="-522075" y="3957700"/>
            <a:chExt cx="429800" cy="321300"/>
          </a:xfrm>
        </p:grpSpPr>
        <p:sp>
          <p:nvSpPr>
            <p:cNvPr id="875" name="Google Shape;875;p31"/>
            <p:cNvSpPr/>
            <p:nvPr/>
          </p:nvSpPr>
          <p:spPr>
            <a:xfrm>
              <a:off x="-492700" y="3957700"/>
              <a:ext cx="362050" cy="228425"/>
            </a:xfrm>
            <a:custGeom>
              <a:avLst/>
              <a:gdLst/>
              <a:ahLst/>
              <a:cxnLst/>
              <a:rect l="l" t="t" r="r" b="b"/>
              <a:pathLst>
                <a:path w="14482" h="9137" extrusionOk="0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-492700" y="3957700"/>
              <a:ext cx="362050" cy="228425"/>
            </a:xfrm>
            <a:custGeom>
              <a:avLst/>
              <a:gdLst/>
              <a:ahLst/>
              <a:cxnLst/>
              <a:rect l="l" t="t" r="r" b="b"/>
              <a:pathLst>
                <a:path w="14482" h="9137" fill="none" extrusionOk="0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-522075" y="4131125"/>
              <a:ext cx="429800" cy="96700"/>
            </a:xfrm>
            <a:custGeom>
              <a:avLst/>
              <a:gdLst/>
              <a:ahLst/>
              <a:cxnLst/>
              <a:rect l="l" t="t" r="r" b="b"/>
              <a:pathLst>
                <a:path w="17192" h="3868" extrusionOk="0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-522075" y="4131125"/>
              <a:ext cx="429800" cy="96700"/>
            </a:xfrm>
            <a:custGeom>
              <a:avLst/>
              <a:gdLst/>
              <a:ahLst/>
              <a:cxnLst/>
              <a:rect l="l" t="t" r="r" b="b"/>
              <a:pathLst>
                <a:path w="17192" h="3868" fill="none" extrusionOk="0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-475625" y="4193675"/>
              <a:ext cx="327900" cy="85325"/>
            </a:xfrm>
            <a:custGeom>
              <a:avLst/>
              <a:gdLst/>
              <a:ahLst/>
              <a:cxnLst/>
              <a:rect l="l" t="t" r="r" b="b"/>
              <a:pathLst>
                <a:path w="13116" h="3413" extrusionOk="0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-475625" y="4193675"/>
              <a:ext cx="327900" cy="85325"/>
            </a:xfrm>
            <a:custGeom>
              <a:avLst/>
              <a:gdLst/>
              <a:ahLst/>
              <a:cxnLst/>
              <a:rect l="l" t="t" r="r" b="b"/>
              <a:pathLst>
                <a:path w="13116" h="3413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-277575" y="3989450"/>
              <a:ext cx="17550" cy="13300"/>
            </a:xfrm>
            <a:custGeom>
              <a:avLst/>
              <a:gdLst/>
              <a:ahLst/>
              <a:cxnLst/>
              <a:rect l="l" t="t" r="r" b="b"/>
              <a:pathLst>
                <a:path w="702" h="532" extrusionOk="0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-277575" y="3989450"/>
              <a:ext cx="17550" cy="13300"/>
            </a:xfrm>
            <a:custGeom>
              <a:avLst/>
              <a:gdLst/>
              <a:ahLst/>
              <a:cxnLst/>
              <a:rect l="l" t="t" r="r" b="b"/>
              <a:pathLst>
                <a:path w="702" h="532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83" name="Google Shape;883;p31"/>
            <p:cNvSpPr/>
            <p:nvPr/>
          </p:nvSpPr>
          <p:spPr>
            <a:xfrm>
              <a:off x="-255300" y="4043000"/>
              <a:ext cx="19925" cy="10450"/>
            </a:xfrm>
            <a:custGeom>
              <a:avLst/>
              <a:gdLst/>
              <a:ahLst/>
              <a:cxnLst/>
              <a:rect l="l" t="t" r="r" b="b"/>
              <a:pathLst>
                <a:path w="797" h="418" extrusionOk="0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-255300" y="4043000"/>
              <a:ext cx="19925" cy="10450"/>
            </a:xfrm>
            <a:custGeom>
              <a:avLst/>
              <a:gdLst/>
              <a:ahLst/>
              <a:cxnLst/>
              <a:rect l="l" t="t" r="r" b="b"/>
              <a:pathLst>
                <a:path w="797" h="418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-223550" y="4008400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-223550" y="4008400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fill="none" extrusionOk="0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  <p:sp>
        <p:nvSpPr>
          <p:cNvPr id="887" name="Google Shape;887;p31"/>
          <p:cNvSpPr/>
          <p:nvPr/>
        </p:nvSpPr>
        <p:spPr>
          <a:xfrm>
            <a:off x="4735618" y="2205133"/>
            <a:ext cx="2720767" cy="89395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</p:spTree>
  </p:cSld>
  <p:clrMapOvr>
    <a:masterClrMapping/>
  </p:clrMapOvr>
  <p:transition spd="slow">
    <p:push dir="u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oogle Shape;889;p32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890" name="Google Shape;890;p32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_1"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9" name="Google Shape;909;p33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910" name="Google Shape;910;p33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 1">
  <p:cSld name="CUSTOM_21_1_1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9" name="Google Shape;929;p34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930" name="Google Shape;930;p34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33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0D5CC9-1109-271C-300C-31096E8CB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EEC4-6B1A-455E-BC49-2BFD4459A406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1FB57-8A9C-C68B-3F19-8759FA984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862E7-D909-B9F2-EBEC-6B963D9D8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FFF5-3D12-43C4-98EA-55EC4AE6CE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46301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47483-381C-3410-6AED-D9AF316F9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D652A-6A0B-DD18-2657-44637160B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8FD15-CE63-EA17-EF30-5D8A14BD0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3772C-B0AF-5284-ED8D-55975AF74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EEC4-6B1A-455E-BC49-2BFD4459A406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6A703-533C-9EA8-C2A4-7FB21E150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33E0F-AA02-397E-05A6-8031487A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FFF5-3D12-43C4-98EA-55EC4AE6CE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28575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7FF2B-D8F6-50A8-8CEC-8AA972487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F9F821-62E5-1BB8-4417-9EDEC477C3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B551A4-52FB-D388-B79B-65F58837F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EA79F-03EC-EDB0-546D-67FBA90CA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EEC4-6B1A-455E-BC49-2BFD4459A406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C51F7-B909-384D-22B1-FF654056D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3F23-1212-367B-7697-EC5160DDA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BFFF5-3D12-43C4-98EA-55EC4AE6CE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88500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34" Type="http://schemas.openxmlformats.org/officeDocument/2006/relationships/theme" Target="../theme/theme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8ECF30-BD7E-723B-EFAC-799198A3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DED43-0942-EA5A-3319-F814EF9C7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2A65C-00D9-EAA4-798B-5272E518CA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6EEC4-6B1A-455E-BC49-2BFD4459A406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279DC-D83D-11A7-B7EA-3A7FF9E65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E9B7F-25B6-31E7-58FB-82859C64B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BFFF5-3D12-43C4-98EA-55EC4AE6CE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907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923E14-BE3E-43C3-8F35-F9C7E526B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D598-90F8-CAB1-C73C-9CD04EC16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420BD-BCFF-577C-FE0A-5F454040FD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C0E03-FFFE-FF4F-9A0A-9D3E09D36A09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29BDC-F74F-DD67-D0B7-DC7087E1C5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85C82-F3DC-560B-72D6-60A205ED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C77BF-7603-234F-8ACF-206DDAA5C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8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681" r:id="rId8"/>
    <p:sldLayoutId id="2147483682" r:id="rId9"/>
    <p:sldLayoutId id="2147483683" r:id="rId10"/>
    <p:sldLayoutId id="2147483696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"/>
              <a:buNone/>
              <a:defRPr sz="3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650079"/>
            <a:ext cx="10290000" cy="44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37600" y="707136"/>
            <a:ext cx="6516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59" r:id="rId12"/>
    <p:sldLayoutId id="2147483660" r:id="rId13"/>
    <p:sldLayoutId id="2147483698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public.tableau.com/app/profile/divi.joshi/viz/Revised_16819069640000/Dashboard?publish=ye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0_BE0BFE4B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1_BB1FA76A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815F16A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18/10/relationships/comments" Target="../comments/modernComment_11B_123304BE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D_A4ABF07E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908FB35-3F63-6E0C-327F-D2ADE21351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133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EADD09A-06C8-629D-0312-43EDB83DC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765" y="904915"/>
            <a:ext cx="6330917" cy="491387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7200" b="1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FIFA World Cup and</a:t>
            </a:r>
            <a:r>
              <a:rPr lang="en-US" sz="7200" b="1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ea typeface="等线 Light"/>
              </a:rPr>
              <a:t> </a:t>
            </a:r>
            <a:br>
              <a:rPr lang="en-US" sz="7200" b="1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ea typeface="等线 Light"/>
              </a:rPr>
            </a:br>
            <a:r>
              <a:rPr lang="en-US" sz="7200" b="1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ea typeface="等线 Light"/>
              </a:rPr>
              <a:t>Food Business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C54388E-D832-09C5-E26F-63E7855DCBCF}"/>
              </a:ext>
            </a:extLst>
          </p:cNvPr>
          <p:cNvSpPr txBox="1">
            <a:spLocks/>
          </p:cNvSpPr>
          <p:nvPr/>
        </p:nvSpPr>
        <p:spPr>
          <a:xfrm>
            <a:off x="8806413" y="1265166"/>
            <a:ext cx="2710091" cy="40720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4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4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4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4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4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4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4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4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4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Group 3: </a:t>
            </a: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Aarya Paudyal</a:t>
            </a: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Atithi Prasai</a:t>
            </a: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Divi Joshi</a:t>
            </a: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Siddharth Lakhani</a:t>
            </a: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Weiheng</a:t>
            </a:r>
            <a:r>
              <a:rPr lang="en-US" sz="20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Ze</a:t>
            </a: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Yash Luharuka</a:t>
            </a: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Zhengkai Zhou </a:t>
            </a:r>
          </a:p>
        </p:txBody>
      </p:sp>
    </p:spTree>
    <p:extLst>
      <p:ext uri="{BB962C8B-B14F-4D97-AF65-F5344CB8AC3E}">
        <p14:creationId xmlns:p14="http://schemas.microsoft.com/office/powerpoint/2010/main" val="378680880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945EA-86E7-8F37-EDB0-AD2697FFA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Calibri"/>
                <a:ea typeface="等线 Light"/>
                <a:cs typeface="Calibri"/>
              </a:rPr>
              <a:t>Business Problem</a:t>
            </a:r>
            <a:endParaRPr lang="en-US" sz="5400" b="1">
              <a:latin typeface="Calibri"/>
              <a:cs typeface="Calibri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213D7-827F-F373-1F25-0D2800C3E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 dirty="0">
                <a:latin typeface="Calibri"/>
                <a:ea typeface="+mn-lt"/>
                <a:cs typeface="+mn-lt"/>
              </a:rPr>
              <a:t>Lack of data-driven insights on food preferences of fans during the FIFA World Cup, leading to missed opportunities to increase revenue.</a:t>
            </a:r>
          </a:p>
          <a:p>
            <a:r>
              <a:rPr lang="en-US" sz="1900" dirty="0">
                <a:latin typeface="Calibri"/>
                <a:ea typeface="+mn-lt"/>
                <a:cs typeface="+mn-lt"/>
              </a:rPr>
              <a:t>Development of visual dashboards can help vendors monitor and improve availability and accessibility of food and beverages for fans.</a:t>
            </a:r>
          </a:p>
          <a:p>
            <a:r>
              <a:rPr lang="en-US" sz="1900" dirty="0">
                <a:latin typeface="Calibri"/>
                <a:ea typeface="+mn-lt"/>
                <a:cs typeface="+mn-lt"/>
              </a:rPr>
              <a:t>Combining events in the game with overall sales data can provide insights on fans' needs and preferences, leading to data-driven decisions to enhance overall fan experience.</a:t>
            </a:r>
          </a:p>
          <a:p>
            <a:r>
              <a:rPr lang="en-US" sz="1900" dirty="0">
                <a:latin typeface="Calibri"/>
                <a:ea typeface="+mn-lt"/>
                <a:cs typeface="+mn-lt"/>
              </a:rPr>
              <a:t>Utilizing predictive analytics for improved inventory management and delivery times can be a potential solution.</a:t>
            </a:r>
          </a:p>
          <a:p>
            <a:r>
              <a:rPr lang="en-US" sz="1900" dirty="0">
                <a:latin typeface="Calibri"/>
                <a:ea typeface="+mn-lt"/>
                <a:cs typeface="+mn-lt"/>
              </a:rPr>
              <a:t>Importance of improving food options and delivery experience at FIFA World Cup events for enhanced fan experience, satisfaction, engagement, and revenue.</a:t>
            </a:r>
          </a:p>
          <a:p>
            <a:r>
              <a:rPr lang="en-US" sz="1900" dirty="0">
                <a:latin typeface="Calibri"/>
                <a:ea typeface="+mn-lt"/>
                <a:cs typeface="+mn-lt"/>
              </a:rPr>
              <a:t>Example from the 2014 FIFA World Cup in Brazil highlights the negative impact of limited and poorly managed food options on fan experience, emphasizing the need for data-driven solutions in the culinary industry.</a:t>
            </a:r>
          </a:p>
          <a:p>
            <a:endParaRPr lang="en-US" sz="1900" dirty="0">
              <a:latin typeface="Calibri"/>
              <a:ea typeface="等线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565010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8FB852-A22E-79E6-10E2-B2DBA58FB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Calibri"/>
                <a:ea typeface="+mj-lt"/>
                <a:cs typeface="+mj-lt"/>
              </a:rPr>
              <a:t>Assumptions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2EDB89-083E-FC74-C226-9E1B4D81B041}"/>
              </a:ext>
            </a:extLst>
          </p:cNvPr>
          <p:cNvSpPr txBox="1">
            <a:spLocks/>
          </p:cNvSpPr>
          <p:nvPr/>
        </p:nvSpPr>
        <p:spPr>
          <a:xfrm>
            <a:off x="5873439" y="1535805"/>
            <a:ext cx="5494419" cy="455712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>
              <a:latin typeface="Calibri"/>
              <a:cs typeface="Calibri"/>
            </a:endParaRPr>
          </a:p>
          <a:p>
            <a:endParaRPr lang="en-US" sz="1500"/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4019E002-DEC9-3C26-E920-800FAA8E46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1179134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7" name="Picture 87" descr="Qr code&#10;&#10;Description automatically generated">
            <a:extLst>
              <a:ext uri="{FF2B5EF4-FFF2-40B4-BE49-F238E27FC236}">
                <a16:creationId xmlns:a16="http://schemas.microsoft.com/office/drawing/2014/main" id="{1D2DAF81-7A28-EE50-73FF-73A0606693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5289" y="2216618"/>
            <a:ext cx="9447568" cy="39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036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1F120-952E-844E-4D7F-8CF665D2F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b="1" dirty="0">
                <a:latin typeface="Calibri"/>
                <a:cs typeface="Calibri"/>
              </a:rPr>
              <a:t>Data Generation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30BFD-C42C-15C2-E218-A29BFEEB7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4578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sz="2200" dirty="0">
                <a:latin typeface="Calibri"/>
                <a:cs typeface="Calibri"/>
              </a:rPr>
              <a:t>Match</a:t>
            </a:r>
            <a:r>
              <a:rPr lang="en-US" sz="2200" dirty="0">
                <a:effectLst/>
                <a:latin typeface="Calibri"/>
                <a:cs typeface="Calibri"/>
              </a:rPr>
              <a:t> </a:t>
            </a:r>
            <a:r>
              <a:rPr lang="en-US" sz="2200" dirty="0">
                <a:latin typeface="Calibri"/>
                <a:cs typeface="Calibri"/>
              </a:rPr>
              <a:t>duration - 9:30pm</a:t>
            </a:r>
            <a:r>
              <a:rPr lang="en-US" sz="2200" dirty="0">
                <a:effectLst/>
                <a:latin typeface="Calibri"/>
                <a:cs typeface="Calibri"/>
              </a:rPr>
              <a:t> to 11:35 pm  </a:t>
            </a:r>
            <a:endParaRPr lang="en-US" sz="2200" b="1" i="1">
              <a:latin typeface="Calibri"/>
              <a:cs typeface="Calibri"/>
            </a:endParaRPr>
          </a:p>
          <a:p>
            <a:pPr marL="342900" indent="-342900"/>
            <a:r>
              <a:rPr lang="en-US" sz="2200" dirty="0">
                <a:latin typeface="Calibri"/>
                <a:cs typeface="Calibri"/>
              </a:rPr>
              <a:t>4</a:t>
            </a:r>
            <a:r>
              <a:rPr lang="en-US" sz="2200" dirty="0">
                <a:effectLst/>
                <a:latin typeface="Calibri"/>
                <a:cs typeface="Calibri"/>
              </a:rPr>
              <a:t>00 respondents are our sample size</a:t>
            </a:r>
            <a:r>
              <a:rPr lang="en-US" sz="2200" dirty="0">
                <a:latin typeface="Calibri"/>
                <a:cs typeface="Calibri"/>
              </a:rPr>
              <a:t> </a:t>
            </a:r>
          </a:p>
          <a:p>
            <a:pPr marL="342900" indent="-342900"/>
            <a:r>
              <a:rPr lang="en-US" sz="2200" dirty="0">
                <a:latin typeface="Calibri"/>
                <a:cs typeface="Calibri"/>
              </a:rPr>
              <a:t>The venue is divided into four zones: East, West, North and South.</a:t>
            </a:r>
          </a:p>
          <a:p>
            <a:pPr marL="342900" indent="-342900"/>
            <a:r>
              <a:rPr lang="en-US" sz="2200" dirty="0">
                <a:latin typeface="Calibri"/>
                <a:cs typeface="Calibri"/>
              </a:rPr>
              <a:t>Respondents</a:t>
            </a:r>
            <a:r>
              <a:rPr lang="en-US" sz="2200" dirty="0">
                <a:effectLst/>
                <a:latin typeface="Calibri"/>
                <a:cs typeface="Calibri"/>
              </a:rPr>
              <a:t> have dietary preferences of Vegan, Vegetarian, Non-Veg and Gluten-Free.</a:t>
            </a:r>
            <a:endParaRPr lang="en-US" sz="2200" dirty="0">
              <a:latin typeface="Calibri"/>
              <a:cs typeface="Calibri"/>
            </a:endParaRPr>
          </a:p>
          <a:p>
            <a:pPr marL="342900" indent="-342900"/>
            <a:r>
              <a:rPr lang="en-US" sz="2200" dirty="0">
                <a:latin typeface="Calibri"/>
                <a:cs typeface="Calibri"/>
              </a:rPr>
              <a:t>36 items are offered in the menu. Some of the popular food items like Nachos, French Fries, Pizza, Beer, Salads and so on will be purchased.</a:t>
            </a:r>
          </a:p>
          <a:p>
            <a:pPr marL="342900" indent="-342900"/>
            <a:r>
              <a:rPr lang="en-US" sz="2200" dirty="0">
                <a:effectLst/>
                <a:latin typeface="Calibri"/>
                <a:cs typeface="Calibri"/>
              </a:rPr>
              <a:t>Events such as goal, corner kick, yellow card, red card and penalty will occur.</a:t>
            </a:r>
            <a:endParaRPr lang="en-US" sz="2200" dirty="0">
              <a:latin typeface="Calibri"/>
              <a:cs typeface="Calibri"/>
            </a:endParaRPr>
          </a:p>
          <a:p>
            <a:pPr marL="342900" indent="-342900"/>
            <a:r>
              <a:rPr lang="en-US" sz="2200" dirty="0">
                <a:effectLst/>
                <a:latin typeface="Calibri"/>
                <a:cs typeface="Calibri"/>
              </a:rPr>
              <a:t>Order time will be generated with</a:t>
            </a:r>
            <a:r>
              <a:rPr lang="en-US" sz="2200" dirty="0">
                <a:latin typeface="Calibri"/>
                <a:cs typeface="Calibri"/>
              </a:rPr>
              <a:t> </a:t>
            </a:r>
            <a:r>
              <a:rPr lang="en-US" sz="2200" dirty="0">
                <a:effectLst/>
                <a:latin typeface="Calibri"/>
                <a:cs typeface="Calibri"/>
              </a:rPr>
              <a:t> a maximum deviation of 3 minutes from the event time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72853903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1330CDE1-2326-BE19-73ED-D517B3FF004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6015"/>
          <a:stretch/>
        </p:blipFill>
        <p:spPr>
          <a:xfrm>
            <a:off x="943658" y="643466"/>
            <a:ext cx="6243500" cy="2372827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1D56F08E-A071-ACBA-2B83-AA9DBB0A7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570" b="-222"/>
          <a:stretch/>
        </p:blipFill>
        <p:spPr>
          <a:xfrm>
            <a:off x="8119105" y="3146798"/>
            <a:ext cx="2719744" cy="3067735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1EB955EE-F9DB-F4A8-0AF7-BD925ADA7923}"/>
              </a:ext>
            </a:extLst>
          </p:cNvPr>
          <p:cNvSpPr/>
          <p:nvPr/>
        </p:nvSpPr>
        <p:spPr>
          <a:xfrm>
            <a:off x="7497590" y="1385322"/>
            <a:ext cx="815389" cy="245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A72F7BBD-FD8E-4654-F439-032A1B2C00FE}"/>
              </a:ext>
            </a:extLst>
          </p:cNvPr>
          <p:cNvSpPr/>
          <p:nvPr/>
        </p:nvSpPr>
        <p:spPr>
          <a:xfrm>
            <a:off x="6847990" y="4879847"/>
            <a:ext cx="893045" cy="27179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14E7A3-4389-D234-E7F9-D9A791692A14}"/>
              </a:ext>
            </a:extLst>
          </p:cNvPr>
          <p:cNvSpPr/>
          <p:nvPr/>
        </p:nvSpPr>
        <p:spPr>
          <a:xfrm>
            <a:off x="8615438" y="1022760"/>
            <a:ext cx="2632903" cy="8625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850392">
              <a:spcAft>
                <a:spcPts val="600"/>
              </a:spcAft>
            </a:pPr>
            <a:r>
              <a:rPr lang="en-US" sz="5022" kern="12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Audience</a:t>
            </a:r>
            <a:endParaRPr lang="en-US" sz="5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3F4703-EADF-2A1B-8332-C59F5E2E9032}"/>
              </a:ext>
            </a:extLst>
          </p:cNvPr>
          <p:cNvSpPr/>
          <p:nvPr/>
        </p:nvSpPr>
        <p:spPr>
          <a:xfrm>
            <a:off x="4586687" y="4548460"/>
            <a:ext cx="1726916" cy="8625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850392">
              <a:spcAft>
                <a:spcPts val="600"/>
              </a:spcAft>
            </a:pPr>
            <a:r>
              <a:rPr lang="en-US" sz="5022" kern="12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Menu</a:t>
            </a:r>
            <a:endParaRPr lang="en-US" sz="54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515753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D4A4A3A-384B-E27B-3E97-CF0ECCC56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822" y="360218"/>
            <a:ext cx="5166537" cy="2590800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91A39E8-FDE0-6D5B-A97A-3FAE36478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359" y="2351233"/>
            <a:ext cx="5753100" cy="41783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2821E180-AEF7-6DEB-E676-BD602B15BF90}"/>
              </a:ext>
            </a:extLst>
          </p:cNvPr>
          <p:cNvSpPr/>
          <p:nvPr/>
        </p:nvSpPr>
        <p:spPr>
          <a:xfrm>
            <a:off x="5990359" y="1357745"/>
            <a:ext cx="1449532" cy="2978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7BA234-F8BE-C6C9-D2C0-0A9061CC0CCB}"/>
              </a:ext>
            </a:extLst>
          </p:cNvPr>
          <p:cNvSpPr/>
          <p:nvPr/>
        </p:nvSpPr>
        <p:spPr>
          <a:xfrm>
            <a:off x="7919377" y="1045016"/>
            <a:ext cx="1747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Event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DD794684-E5B3-74F1-C103-C3747D9A282E}"/>
              </a:ext>
            </a:extLst>
          </p:cNvPr>
          <p:cNvSpPr/>
          <p:nvPr/>
        </p:nvSpPr>
        <p:spPr>
          <a:xfrm>
            <a:off x="3976255" y="4821382"/>
            <a:ext cx="1512104" cy="3463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787601-C762-E575-3FEF-CB1AE2AB9993}"/>
              </a:ext>
            </a:extLst>
          </p:cNvPr>
          <p:cNvSpPr/>
          <p:nvPr/>
        </p:nvSpPr>
        <p:spPr>
          <a:xfrm>
            <a:off x="1991955" y="4359717"/>
            <a:ext cx="18262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62812673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D5C23-251A-542F-C452-28DFAD227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Data Cleaning and Transformation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Content Placeholder 13">
            <a:extLst>
              <a:ext uri="{FF2B5EF4-FFF2-40B4-BE49-F238E27FC236}">
                <a16:creationId xmlns:a16="http://schemas.microsoft.com/office/drawing/2014/main" id="{E8965AFE-6578-CD51-FD1E-502DE6D9D6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9206928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246267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25BED-A770-72DB-4F47-64E04A4B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/>
              <a:t>Data Wrangling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20F80-E133-9923-E670-2252D03B4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2000"/>
              <a:t>United </a:t>
            </a:r>
            <a:r>
              <a:rPr lang="en-US" sz="2000" err="1"/>
              <a:t>Order_date</a:t>
            </a:r>
            <a:r>
              <a:rPr lang="en-US" sz="2000"/>
              <a:t> column with </a:t>
            </a:r>
            <a:r>
              <a:rPr lang="en-US" sz="2000" err="1"/>
              <a:t>Order_time</a:t>
            </a:r>
            <a:r>
              <a:rPr lang="en-US" sz="2000"/>
              <a:t> column using – unite function</a:t>
            </a:r>
          </a:p>
          <a:p>
            <a:r>
              <a:rPr lang="en-US" sz="2000"/>
              <a:t>Joined audience and order table-  </a:t>
            </a:r>
            <a:r>
              <a:rPr lang="en-US" sz="2000" err="1"/>
              <a:t>innerjoin</a:t>
            </a:r>
            <a:r>
              <a:rPr lang="en-US" sz="2000"/>
              <a:t> function</a:t>
            </a:r>
          </a:p>
          <a:p>
            <a:r>
              <a:rPr lang="en-US" sz="2000"/>
              <a:t>Created and calculated new Column “Age” using DOB and Order date- </a:t>
            </a:r>
            <a:r>
              <a:rPr lang="en-US" sz="2000" err="1"/>
              <a:t>age_calc</a:t>
            </a:r>
            <a:r>
              <a:rPr lang="en-US" sz="2000"/>
              <a:t> function.</a:t>
            </a:r>
          </a:p>
          <a:p>
            <a:endParaRPr lang="en-US" sz="2000">
              <a:effectLst/>
              <a:latin typeface="Monaco" pitchFamily="2" charset="77"/>
            </a:endParaRPr>
          </a:p>
          <a:p>
            <a:endParaRPr lang="en-US" sz="200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C235F31-0CDB-B18F-6C0D-1CD9F1930E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835"/>
          <a:stretch/>
        </p:blipFill>
        <p:spPr>
          <a:xfrm>
            <a:off x="787983" y="2569464"/>
            <a:ext cx="4824833" cy="3678936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0B90A2F-BF81-E576-7390-1EDD41AAF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96" y="2939377"/>
            <a:ext cx="5468112" cy="293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6379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FC056-1B1D-906A-7B6C-B75192B44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Tableau Dashboard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5A6408D6-2268-8AB5-4962-2CC2E9B88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86973"/>
            <a:ext cx="7214616" cy="42566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203BF8-5BF8-4107-A74F-8BBB46C16F94}"/>
              </a:ext>
            </a:extLst>
          </p:cNvPr>
          <p:cNvSpPr txBox="1"/>
          <p:nvPr/>
        </p:nvSpPr>
        <p:spPr>
          <a:xfrm>
            <a:off x="583093" y="4924696"/>
            <a:ext cx="35718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public.tableau.com</a:t>
            </a:r>
            <a:r>
              <a:rPr lang="en-US" dirty="0">
                <a:hlinkClick r:id="rId4"/>
              </a:rPr>
              <a:t>/app/profile/</a:t>
            </a:r>
            <a:r>
              <a:rPr lang="en-US" dirty="0" err="1">
                <a:hlinkClick r:id="rId4"/>
              </a:rPr>
              <a:t>divi.joshi</a:t>
            </a:r>
            <a:r>
              <a:rPr lang="en-US" dirty="0">
                <a:hlinkClick r:id="rId4"/>
              </a:rPr>
              <a:t>/viz/Revised_16819069640000/</a:t>
            </a:r>
            <a:r>
              <a:rPr lang="en-US" dirty="0" err="1">
                <a:hlinkClick r:id="rId4"/>
              </a:rPr>
              <a:t>Dashboard?publish</a:t>
            </a:r>
            <a:r>
              <a:rPr lang="en-US" dirty="0">
                <a:hlinkClick r:id="rId4"/>
              </a:rPr>
              <a:t>=yes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7467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EB681-E1A6-2F7F-CEC9-D4A081B9F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Managerial Implications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E7738C-A221-B438-B0A0-189D6E5E58D3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/>
            <a:r>
              <a:rPr lang="en-US" sz="2000"/>
              <a:t>Enhanced Fan Experience</a:t>
            </a:r>
          </a:p>
          <a:p>
            <a:pPr marL="342900"/>
            <a:r>
              <a:rPr lang="en-US" sz="2000"/>
              <a:t>Increased Sales and Revenue</a:t>
            </a:r>
          </a:p>
          <a:p>
            <a:pPr marL="342900"/>
            <a:r>
              <a:rPr lang="en-US" sz="2000"/>
              <a:t>Operational Efficiency</a:t>
            </a:r>
          </a:p>
          <a:p>
            <a:pPr marL="342900"/>
            <a:r>
              <a:rPr lang="en-US" sz="2000"/>
              <a:t>Cost Reduction</a:t>
            </a:r>
          </a:p>
          <a:p>
            <a:pPr marL="342900"/>
            <a:r>
              <a:rPr lang="en-US" sz="2000"/>
              <a:t>Data-Driven Insights</a:t>
            </a:r>
          </a:p>
          <a:p>
            <a:pPr marL="342900"/>
            <a:r>
              <a:rPr lang="en-US" sz="2000"/>
              <a:t>Technology Management</a:t>
            </a:r>
          </a:p>
          <a:p>
            <a:pPr marL="342900"/>
            <a:r>
              <a:rPr lang="en-US" sz="2000"/>
              <a:t>Partnership Management</a:t>
            </a:r>
          </a:p>
          <a:p>
            <a:pPr marL="342900"/>
            <a:r>
              <a:rPr lang="en-US" sz="2000"/>
              <a:t>Better understanding / prediction on the expected orders, hence efficient inventory management </a:t>
            </a:r>
          </a:p>
          <a:p>
            <a:pPr marL="342900"/>
            <a:r>
              <a:rPr lang="en-US" sz="2000"/>
              <a:t>Vendor can decide to throw offers at different zones of the stadium based on the analysis and dashboard data</a:t>
            </a:r>
          </a:p>
          <a:p>
            <a:pPr marL="342900"/>
            <a:endParaRPr lang="en-US" sz="2000"/>
          </a:p>
          <a:p>
            <a:pPr marL="342900"/>
            <a:endParaRPr lang="en-US" sz="2000"/>
          </a:p>
          <a:p>
            <a:pPr marL="342900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2778140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49BA8-E7BE-EEC5-1218-CF6E923CB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Final Pitch 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286B4C-EE2B-F33E-49E4-5D6821392D59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/>
            <a:r>
              <a:rPr lang="en-US" sz="1500"/>
              <a:t>If an investor/Stadium owner is investing in this App/ dashboard product he/she can expect an estimated profitability increase of at least 30%.</a:t>
            </a:r>
            <a:endParaRPr lang="en-US" sz="1500">
              <a:cs typeface="Calibri"/>
            </a:endParaRPr>
          </a:p>
          <a:p>
            <a:pPr marL="342900"/>
            <a:r>
              <a:rPr lang="en-US" sz="1500"/>
              <a:t>The product development will be on 2 ends – One is the food ordering app that the customers will use and the dashboard that the stadium restaurant manager will monitor.</a:t>
            </a:r>
            <a:endParaRPr lang="en-US" sz="1500">
              <a:cs typeface="Calibri"/>
            </a:endParaRPr>
          </a:p>
          <a:p>
            <a:pPr marL="342900"/>
            <a:r>
              <a:rPr lang="en-US" sz="1500"/>
              <a:t>Reduction in concessions wait time by almost 40% hence increased customer spend.</a:t>
            </a:r>
            <a:endParaRPr lang="en-US" sz="1500">
              <a:cs typeface="Calibri"/>
            </a:endParaRPr>
          </a:p>
          <a:p>
            <a:pPr marL="114300" indent="0">
              <a:buNone/>
            </a:pPr>
            <a:endParaRPr lang="en-US" sz="1500">
              <a:cs typeface="Calibri"/>
            </a:endParaRPr>
          </a:p>
          <a:p>
            <a:pPr marL="342900"/>
            <a:endParaRPr lang="en-US" sz="1500"/>
          </a:p>
          <a:p>
            <a:pPr marL="114300" indent="0">
              <a:buNone/>
            </a:pPr>
            <a:r>
              <a:rPr lang="en-US" sz="1100">
                <a:latin typeface="Arial"/>
                <a:cs typeface="Arial"/>
              </a:rPr>
              <a:t>*As per a report titled "Stadium of the Future" by Oracle, sports venues can increase revenue by reducing wait times at concession stands.</a:t>
            </a:r>
            <a:endParaRPr lang="en-US" sz="1500">
              <a:cs typeface="Calibri" panose="020F0502020204030204"/>
            </a:endParaRPr>
          </a:p>
          <a:p>
            <a:pPr marL="342900"/>
            <a:endParaRPr lang="en-US" sz="1500">
              <a:cs typeface="Calibri" panose="020F0502020204030204"/>
            </a:endParaRPr>
          </a:p>
        </p:txBody>
      </p:sp>
      <p:pic>
        <p:nvPicPr>
          <p:cNvPr id="6" name="Picture 7" descr="Table&#10;&#10;Description automatically generated">
            <a:extLst>
              <a:ext uri="{FF2B5EF4-FFF2-40B4-BE49-F238E27FC236}">
                <a16:creationId xmlns:a16="http://schemas.microsoft.com/office/drawing/2014/main" id="{E8E24261-FD4F-9807-1766-481423A8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59402"/>
            <a:ext cx="6903720" cy="453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7653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9FC7B-12E7-75A5-1558-3DEF5AE98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>
                <a:ln w="22225">
                  <a:solidFill>
                    <a:srgbClr val="FFFFFF"/>
                  </a:solidFill>
                </a:ln>
                <a:latin typeface="Calibri"/>
                <a:cs typeface="Calibri"/>
              </a:rPr>
              <a:t>Table of contents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7A109-7808-B43D-EC2B-923329B37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Calibri"/>
                <a:ea typeface="等线"/>
                <a:cs typeface="Calibri"/>
              </a:rPr>
              <a:t>Introduction</a:t>
            </a:r>
          </a:p>
          <a:p>
            <a:r>
              <a:rPr lang="en-US" sz="2200" dirty="0">
                <a:latin typeface="Calibri"/>
                <a:ea typeface="等线"/>
                <a:cs typeface="Calibri"/>
              </a:rPr>
              <a:t>Details and important events in Soccer</a:t>
            </a:r>
          </a:p>
          <a:p>
            <a:r>
              <a:rPr lang="en-US" sz="2200" dirty="0">
                <a:latin typeface="Calibri"/>
                <a:ea typeface="等线"/>
                <a:cs typeface="Calibri"/>
              </a:rPr>
              <a:t>Business problem</a:t>
            </a:r>
          </a:p>
          <a:p>
            <a:r>
              <a:rPr lang="en-US" sz="2200" dirty="0">
                <a:latin typeface="Calibri"/>
                <a:ea typeface="等线"/>
                <a:cs typeface="Calibri"/>
              </a:rPr>
              <a:t>Assumptions</a:t>
            </a:r>
          </a:p>
          <a:p>
            <a:r>
              <a:rPr lang="en-US" sz="2200" dirty="0">
                <a:latin typeface="Calibri"/>
                <a:ea typeface="等线"/>
                <a:cs typeface="Calibri"/>
              </a:rPr>
              <a:t>Data wrangling</a:t>
            </a:r>
          </a:p>
          <a:p>
            <a:r>
              <a:rPr lang="en-US" sz="2200" dirty="0">
                <a:latin typeface="Calibri"/>
                <a:ea typeface="等线"/>
                <a:cs typeface="Calibri"/>
              </a:rPr>
              <a:t>Tableau dashboard </a:t>
            </a:r>
          </a:p>
          <a:p>
            <a:r>
              <a:rPr lang="en-US" sz="2200" dirty="0">
                <a:latin typeface="Calibri"/>
                <a:ea typeface="等线"/>
                <a:cs typeface="Calibri"/>
              </a:rPr>
              <a:t>Managerial implications</a:t>
            </a:r>
          </a:p>
          <a:p>
            <a:r>
              <a:rPr lang="en-US" sz="2200" dirty="0">
                <a:latin typeface="Calibri"/>
                <a:ea typeface="等线"/>
                <a:cs typeface="Calibri"/>
              </a:rPr>
              <a:t>Final pitch</a:t>
            </a:r>
          </a:p>
        </p:txBody>
      </p:sp>
    </p:spTree>
    <p:extLst>
      <p:ext uri="{BB962C8B-B14F-4D97-AF65-F5344CB8AC3E}">
        <p14:creationId xmlns:p14="http://schemas.microsoft.com/office/powerpoint/2010/main" val="413908003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D4F52-CD53-CE65-073F-B20EA2759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6600">
                <a:cs typeface="Calibri Light"/>
              </a:rPr>
              <a:t>Thank you</a:t>
            </a:r>
            <a:endParaRPr lang="en-US" sz="6600"/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950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17" name="Rectangle 2116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C0F92-92CE-B81B-BD3E-E82BE37B9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kern="1200" dirty="0">
                <a:ln w="22225">
                  <a:solidFill>
                    <a:srgbClr val="FFFFFF"/>
                  </a:solidFill>
                </a:ln>
                <a:latin typeface="Calibri"/>
                <a:cs typeface="Calibri"/>
              </a:rPr>
              <a:t>Introduction</a:t>
            </a:r>
          </a:p>
        </p:txBody>
      </p:sp>
      <p:sp>
        <p:nvSpPr>
          <p:cNvPr id="2119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603A0-8D96-1877-F45D-4AEF7E3F0839}"/>
              </a:ext>
            </a:extLst>
          </p:cNvPr>
          <p:cNvSpPr txBox="1"/>
          <p:nvPr/>
        </p:nvSpPr>
        <p:spPr>
          <a:xfrm>
            <a:off x="838200" y="1775586"/>
            <a:ext cx="10515600" cy="44057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400050" indent="-342900">
              <a:lnSpc>
                <a:spcPct val="90000"/>
              </a:lnSpc>
              <a:buFont typeface="Arial"/>
              <a:buChar char="•"/>
            </a:pPr>
            <a:r>
              <a:rPr lang="en-US" sz="2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Football/soccer is a global phenomenon with millions of fans worldwide.</a:t>
            </a:r>
          </a:p>
          <a:p>
            <a:pPr marL="400050" indent="-342900">
              <a:lnSpc>
                <a:spcPct val="90000"/>
              </a:lnSpc>
              <a:buFont typeface="Arial"/>
              <a:buChar char="•"/>
            </a:pPr>
            <a:endParaRPr lang="en-US" sz="2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400050" indent="-342900">
              <a:lnSpc>
                <a:spcPct val="90000"/>
              </a:lnSpc>
              <a:buFont typeface="Arial"/>
              <a:buChar char="•"/>
            </a:pPr>
            <a:r>
              <a:rPr lang="en-US" sz="2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It is one of the most popular sports with a rich history of memorable moments and important events.</a:t>
            </a:r>
          </a:p>
          <a:p>
            <a:pPr marL="400050" indent="-342900">
              <a:lnSpc>
                <a:spcPct val="90000"/>
              </a:lnSpc>
              <a:buFont typeface="Arial"/>
              <a:buChar char="•"/>
            </a:pPr>
            <a:endParaRPr lang="en-US" sz="2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400050" indent="-342900">
              <a:lnSpc>
                <a:spcPct val="90000"/>
              </a:lnSpc>
              <a:buFont typeface="Arial"/>
              <a:buChar char="•"/>
            </a:pPr>
            <a:r>
              <a:rPr lang="en-US" sz="2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FIFA World Cup international tournament is held every four years.</a:t>
            </a:r>
          </a:p>
          <a:p>
            <a:pPr marL="400050" indent="-342900">
              <a:lnSpc>
                <a:spcPct val="90000"/>
              </a:lnSpc>
              <a:buFont typeface="Arial"/>
              <a:buChar char="•"/>
            </a:pPr>
            <a:endParaRPr lang="en-US" sz="2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400050" indent="-342900">
              <a:lnSpc>
                <a:spcPct val="90000"/>
              </a:lnSpc>
              <a:buFont typeface="Arial"/>
              <a:buChar char="•"/>
            </a:pPr>
            <a:r>
              <a:rPr lang="en-US" sz="2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Widely considered the most-watched sports event with record breaking viewership numbers.</a:t>
            </a:r>
          </a:p>
          <a:p>
            <a:pPr marL="400050" indent="-342900">
              <a:lnSpc>
                <a:spcPct val="90000"/>
              </a:lnSpc>
              <a:buFont typeface="Arial"/>
              <a:buChar char="•"/>
            </a:pPr>
            <a:endParaRPr lang="en-US" sz="2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400050" indent="-342900">
              <a:lnSpc>
                <a:spcPct val="90000"/>
              </a:lnSpc>
              <a:buFont typeface="Arial"/>
              <a:buChar char="•"/>
            </a:pPr>
            <a:r>
              <a:rPr lang="en-US" sz="2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Qatar hosted the 2022 FIFA World Cup, the first time in the Middle East.</a:t>
            </a:r>
          </a:p>
          <a:p>
            <a:pPr marL="400050" indent="-342900">
              <a:lnSpc>
                <a:spcPct val="90000"/>
              </a:lnSpc>
              <a:buFont typeface="Arial"/>
              <a:buChar char="•"/>
            </a:pPr>
            <a:endParaRPr lang="en-US" sz="2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400050" indent="-342900">
              <a:lnSpc>
                <a:spcPct val="90000"/>
              </a:lnSpc>
              <a:buFont typeface="Arial"/>
              <a:buChar char="•"/>
            </a:pPr>
            <a:r>
              <a:rPr lang="en-US" sz="2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The 2026 tournament will be jointly hosted by Mexico, Canada, and the United States, with Mexico as the first three-time host.</a:t>
            </a:r>
          </a:p>
          <a:p>
            <a:pPr marL="400050" indent="-342900">
              <a:lnSpc>
                <a:spcPct val="90000"/>
              </a:lnSpc>
              <a:buFont typeface="Arial"/>
              <a:buChar char="•"/>
            </a:pPr>
            <a:endParaRPr lang="en-US" sz="2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400050" indent="-342900">
              <a:lnSpc>
                <a:spcPct val="90000"/>
              </a:lnSpc>
              <a:buFont typeface="Arial"/>
              <a:buChar char="•"/>
            </a:pPr>
            <a:r>
              <a:rPr lang="en-US" sz="2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2022 Qatar World Cup is the first World Cup soccer tournament to be held in the northern hemisphere in winter.</a:t>
            </a:r>
            <a:endParaRPr lang="en-US" sz="20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985198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3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Events</a:t>
            </a:r>
            <a:endParaRPr lang="en-US" dirty="0"/>
          </a:p>
        </p:txBody>
      </p:sp>
      <p:sp>
        <p:nvSpPr>
          <p:cNvPr id="1269" name="Google Shape;1269;p33"/>
          <p:cNvSpPr/>
          <p:nvPr/>
        </p:nvSpPr>
        <p:spPr>
          <a:xfrm>
            <a:off x="4898463" y="4209667"/>
            <a:ext cx="1112400" cy="44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grpSp>
        <p:nvGrpSpPr>
          <p:cNvPr id="1270" name="Google Shape;1270;p33"/>
          <p:cNvGrpSpPr/>
          <p:nvPr/>
        </p:nvGrpSpPr>
        <p:grpSpPr>
          <a:xfrm>
            <a:off x="1158252" y="2298233"/>
            <a:ext cx="2392629" cy="1258467"/>
            <a:chOff x="868689" y="1723675"/>
            <a:chExt cx="1794472" cy="943850"/>
          </a:xfrm>
        </p:grpSpPr>
        <p:sp>
          <p:nvSpPr>
            <p:cNvPr id="1271" name="Google Shape;1271;p33"/>
            <p:cNvSpPr txBox="1"/>
            <p:nvPr/>
          </p:nvSpPr>
          <p:spPr>
            <a:xfrm>
              <a:off x="868689" y="2095125"/>
              <a:ext cx="17943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endParaRPr lang="en" sz="1600"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272" name="Google Shape;1272;p33"/>
            <p:cNvSpPr txBox="1"/>
            <p:nvPr/>
          </p:nvSpPr>
          <p:spPr>
            <a:xfrm>
              <a:off x="872461" y="1723675"/>
              <a:ext cx="17907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4999"/>
                </a:lnSpc>
                <a:spcAft>
                  <a:spcPts val="2133"/>
                </a:spcAft>
              </a:pPr>
              <a:r>
                <a:rPr lang="en" sz="2250">
                  <a:solidFill>
                    <a:schemeClr val="lt1"/>
                  </a:solidFill>
                  <a:latin typeface="Fira Sans Extra Condensed SemiBold"/>
                  <a:sym typeface="Fira Sans Extra Condensed SemiBold"/>
                </a:rPr>
                <a:t>Halftime</a:t>
              </a:r>
              <a:endParaRPr lang="en-US"/>
            </a:p>
          </p:txBody>
        </p:sp>
      </p:grpSp>
      <p:grpSp>
        <p:nvGrpSpPr>
          <p:cNvPr id="1273" name="Google Shape;1273;p33"/>
          <p:cNvGrpSpPr/>
          <p:nvPr/>
        </p:nvGrpSpPr>
        <p:grpSpPr>
          <a:xfrm>
            <a:off x="3785987" y="2436277"/>
            <a:ext cx="2387603" cy="1258467"/>
            <a:chOff x="3195643" y="1723675"/>
            <a:chExt cx="1790702" cy="943850"/>
          </a:xfrm>
        </p:grpSpPr>
        <p:sp>
          <p:nvSpPr>
            <p:cNvPr id="1274" name="Google Shape;1274;p33"/>
            <p:cNvSpPr txBox="1"/>
            <p:nvPr/>
          </p:nvSpPr>
          <p:spPr>
            <a:xfrm>
              <a:off x="3195643" y="2095125"/>
              <a:ext cx="17907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endParaRPr lang="en-US" sz="1600"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275" name="Google Shape;1275;p33"/>
            <p:cNvSpPr txBox="1"/>
            <p:nvPr/>
          </p:nvSpPr>
          <p:spPr>
            <a:xfrm>
              <a:off x="3195645" y="1723675"/>
              <a:ext cx="17907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4999"/>
                </a:lnSpc>
                <a:spcAft>
                  <a:spcPts val="2133"/>
                </a:spcAft>
              </a:pPr>
              <a:r>
                <a:rPr lang="en" sz="2250">
                  <a:solidFill>
                    <a:schemeClr val="accent2"/>
                  </a:solidFill>
                  <a:latin typeface="Fira Sans Extra Condensed SemiBold"/>
                  <a:sym typeface="Fira Sans Extra Condensed SemiBold"/>
                </a:rPr>
                <a:t>Break</a:t>
              </a:r>
              <a:endParaRPr lang="en-US"/>
            </a:p>
          </p:txBody>
        </p:sp>
      </p:grpSp>
      <p:grpSp>
        <p:nvGrpSpPr>
          <p:cNvPr id="1276" name="Google Shape;1276;p33"/>
          <p:cNvGrpSpPr/>
          <p:nvPr/>
        </p:nvGrpSpPr>
        <p:grpSpPr>
          <a:xfrm>
            <a:off x="1165269" y="4825533"/>
            <a:ext cx="2392403" cy="1258467"/>
            <a:chOff x="873952" y="3619150"/>
            <a:chExt cx="1794302" cy="943850"/>
          </a:xfrm>
        </p:grpSpPr>
        <p:sp>
          <p:nvSpPr>
            <p:cNvPr id="1277" name="Google Shape;1277;p33"/>
            <p:cNvSpPr txBox="1"/>
            <p:nvPr/>
          </p:nvSpPr>
          <p:spPr>
            <a:xfrm>
              <a:off x="873952" y="3990600"/>
              <a:ext cx="17943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endParaRPr lang="en" sz="1600"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278" name="Google Shape;1278;p33"/>
            <p:cNvSpPr txBox="1"/>
            <p:nvPr/>
          </p:nvSpPr>
          <p:spPr>
            <a:xfrm>
              <a:off x="873954" y="3619150"/>
              <a:ext cx="17943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4999"/>
                </a:lnSpc>
                <a:spcAft>
                  <a:spcPts val="2133"/>
                </a:spcAft>
              </a:pPr>
              <a:r>
                <a:rPr lang="en" sz="2250">
                  <a:solidFill>
                    <a:schemeClr val="accent3"/>
                  </a:solidFill>
                  <a:latin typeface="Fira Sans Extra Condensed SemiBold"/>
                  <a:sym typeface="Fira Sans Extra Condensed SemiBold"/>
                </a:rPr>
                <a:t>Goal</a:t>
              </a:r>
              <a:endParaRPr lang="en-US"/>
            </a:p>
          </p:txBody>
        </p:sp>
      </p:grpSp>
      <p:grpSp>
        <p:nvGrpSpPr>
          <p:cNvPr id="1279" name="Google Shape;1279;p33"/>
          <p:cNvGrpSpPr/>
          <p:nvPr/>
        </p:nvGrpSpPr>
        <p:grpSpPr>
          <a:xfrm>
            <a:off x="3868841" y="4825533"/>
            <a:ext cx="2779643" cy="1258467"/>
            <a:chOff x="2901630" y="3619150"/>
            <a:chExt cx="2084732" cy="943850"/>
          </a:xfrm>
        </p:grpSpPr>
        <p:sp>
          <p:nvSpPr>
            <p:cNvPr id="1280" name="Google Shape;1280;p33"/>
            <p:cNvSpPr txBox="1"/>
            <p:nvPr/>
          </p:nvSpPr>
          <p:spPr>
            <a:xfrm>
              <a:off x="3195662" y="3990600"/>
              <a:ext cx="17907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endParaRPr lang="en" sz="1600"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281" name="Google Shape;1281;p33"/>
            <p:cNvSpPr txBox="1"/>
            <p:nvPr/>
          </p:nvSpPr>
          <p:spPr>
            <a:xfrm>
              <a:off x="2901630" y="3619150"/>
              <a:ext cx="17907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2133"/>
                </a:spcAft>
              </a:pPr>
              <a:r>
                <a:rPr lang="en" sz="2250">
                  <a:solidFill>
                    <a:schemeClr val="dk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Yellow Card</a:t>
              </a:r>
              <a:endParaRPr sz="2267">
                <a:solidFill>
                  <a:schemeClr val="dk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282" name="Google Shape;1282;p33"/>
          <p:cNvSpPr/>
          <p:nvPr/>
        </p:nvSpPr>
        <p:spPr>
          <a:xfrm>
            <a:off x="4898463" y="1713200"/>
            <a:ext cx="1112400" cy="44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sp>
        <p:nvSpPr>
          <p:cNvPr id="1283" name="Google Shape;1283;p33"/>
          <p:cNvSpPr/>
          <p:nvPr/>
        </p:nvSpPr>
        <p:spPr>
          <a:xfrm>
            <a:off x="1801763" y="1713200"/>
            <a:ext cx="1112400" cy="44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sp>
        <p:nvSpPr>
          <p:cNvPr id="1284" name="Google Shape;1284;p33"/>
          <p:cNvSpPr/>
          <p:nvPr/>
        </p:nvSpPr>
        <p:spPr>
          <a:xfrm>
            <a:off x="1801763" y="4243467"/>
            <a:ext cx="1112400" cy="44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grpSp>
        <p:nvGrpSpPr>
          <p:cNvPr id="1285" name="Google Shape;1285;p33"/>
          <p:cNvGrpSpPr/>
          <p:nvPr/>
        </p:nvGrpSpPr>
        <p:grpSpPr>
          <a:xfrm>
            <a:off x="1937613" y="4157681"/>
            <a:ext cx="847707" cy="544764"/>
            <a:chOff x="71800" y="2337050"/>
            <a:chExt cx="1282850" cy="824400"/>
          </a:xfrm>
        </p:grpSpPr>
        <p:sp>
          <p:nvSpPr>
            <p:cNvPr id="1286" name="Google Shape;1286;p33"/>
            <p:cNvSpPr/>
            <p:nvPr/>
          </p:nvSpPr>
          <p:spPr>
            <a:xfrm>
              <a:off x="71800" y="2337050"/>
              <a:ext cx="1282850" cy="824400"/>
            </a:xfrm>
            <a:custGeom>
              <a:avLst/>
              <a:gdLst/>
              <a:ahLst/>
              <a:cxnLst/>
              <a:rect l="l" t="t" r="r" b="b"/>
              <a:pathLst>
                <a:path w="51314" h="32976" extrusionOk="0">
                  <a:moveTo>
                    <a:pt x="0" y="1"/>
                  </a:moveTo>
                  <a:lnTo>
                    <a:pt x="0" y="32975"/>
                  </a:lnTo>
                  <a:lnTo>
                    <a:pt x="51313" y="32975"/>
                  </a:lnTo>
                  <a:lnTo>
                    <a:pt x="51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287" name="Google Shape;1287;p33"/>
            <p:cNvSpPr/>
            <p:nvPr/>
          </p:nvSpPr>
          <p:spPr>
            <a:xfrm>
              <a:off x="145125" y="2410375"/>
              <a:ext cx="1136200" cy="677725"/>
            </a:xfrm>
            <a:custGeom>
              <a:avLst/>
              <a:gdLst/>
              <a:ahLst/>
              <a:cxnLst/>
              <a:rect l="l" t="t" r="r" b="b"/>
              <a:pathLst>
                <a:path w="45448" h="27109" extrusionOk="0">
                  <a:moveTo>
                    <a:pt x="0" y="1"/>
                  </a:moveTo>
                  <a:lnTo>
                    <a:pt x="0" y="27108"/>
                  </a:lnTo>
                  <a:lnTo>
                    <a:pt x="45448" y="27108"/>
                  </a:lnTo>
                  <a:lnTo>
                    <a:pt x="454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288" name="Google Shape;1288;p33"/>
            <p:cNvSpPr/>
            <p:nvPr/>
          </p:nvSpPr>
          <p:spPr>
            <a:xfrm>
              <a:off x="145125" y="2410375"/>
              <a:ext cx="568325" cy="677725"/>
            </a:xfrm>
            <a:custGeom>
              <a:avLst/>
              <a:gdLst/>
              <a:ahLst/>
              <a:cxnLst/>
              <a:rect l="l" t="t" r="r" b="b"/>
              <a:pathLst>
                <a:path w="22733" h="27109" extrusionOk="0">
                  <a:moveTo>
                    <a:pt x="0" y="1"/>
                  </a:moveTo>
                  <a:lnTo>
                    <a:pt x="0" y="27108"/>
                  </a:lnTo>
                  <a:lnTo>
                    <a:pt x="22732" y="27108"/>
                  </a:lnTo>
                  <a:lnTo>
                    <a:pt x="227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</p:grpSp>
      <p:grpSp>
        <p:nvGrpSpPr>
          <p:cNvPr id="1289" name="Google Shape;1289;p33"/>
          <p:cNvGrpSpPr/>
          <p:nvPr/>
        </p:nvGrpSpPr>
        <p:grpSpPr>
          <a:xfrm>
            <a:off x="4673984" y="1489684"/>
            <a:ext cx="777267" cy="808565"/>
            <a:chOff x="8115770" y="1849088"/>
            <a:chExt cx="582950" cy="606424"/>
          </a:xfrm>
        </p:grpSpPr>
        <p:sp>
          <p:nvSpPr>
            <p:cNvPr id="1290" name="Google Shape;1290;p33"/>
            <p:cNvSpPr/>
            <p:nvPr/>
          </p:nvSpPr>
          <p:spPr>
            <a:xfrm>
              <a:off x="8115770" y="1849088"/>
              <a:ext cx="31966" cy="606424"/>
            </a:xfrm>
            <a:custGeom>
              <a:avLst/>
              <a:gdLst/>
              <a:ahLst/>
              <a:cxnLst/>
              <a:rect l="l" t="t" r="r" b="b"/>
              <a:pathLst>
                <a:path w="3090" h="58620" extrusionOk="0">
                  <a:moveTo>
                    <a:pt x="1555" y="1"/>
                  </a:moveTo>
                  <a:cubicBezTo>
                    <a:pt x="692" y="1"/>
                    <a:pt x="0" y="692"/>
                    <a:pt x="0" y="1533"/>
                  </a:cubicBezTo>
                  <a:lnTo>
                    <a:pt x="0" y="57065"/>
                  </a:lnTo>
                  <a:cubicBezTo>
                    <a:pt x="0" y="57929"/>
                    <a:pt x="692" y="58620"/>
                    <a:pt x="1555" y="58620"/>
                  </a:cubicBezTo>
                  <a:cubicBezTo>
                    <a:pt x="2399" y="58620"/>
                    <a:pt x="3090" y="57929"/>
                    <a:pt x="3090" y="57065"/>
                  </a:cubicBezTo>
                  <a:lnTo>
                    <a:pt x="3090" y="1533"/>
                  </a:lnTo>
                  <a:cubicBezTo>
                    <a:pt x="3090" y="692"/>
                    <a:pt x="2399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291" name="Google Shape;1291;p33"/>
            <p:cNvSpPr/>
            <p:nvPr/>
          </p:nvSpPr>
          <p:spPr>
            <a:xfrm>
              <a:off x="8147723" y="1883492"/>
              <a:ext cx="275508" cy="211390"/>
            </a:xfrm>
            <a:custGeom>
              <a:avLst/>
              <a:gdLst/>
              <a:ahLst/>
              <a:cxnLst/>
              <a:rect l="l" t="t" r="r" b="b"/>
              <a:pathLst>
                <a:path w="26632" h="20434" extrusionOk="0">
                  <a:moveTo>
                    <a:pt x="1" y="1"/>
                  </a:moveTo>
                  <a:lnTo>
                    <a:pt x="1" y="17410"/>
                  </a:lnTo>
                  <a:cubicBezTo>
                    <a:pt x="1" y="17410"/>
                    <a:pt x="11512" y="20261"/>
                    <a:pt x="26631" y="20433"/>
                  </a:cubicBezTo>
                  <a:lnTo>
                    <a:pt x="26631" y="3025"/>
                  </a:lnTo>
                  <a:cubicBezTo>
                    <a:pt x="11512" y="287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292" name="Google Shape;1292;p33"/>
            <p:cNvSpPr/>
            <p:nvPr/>
          </p:nvSpPr>
          <p:spPr>
            <a:xfrm>
              <a:off x="8423201" y="1883492"/>
              <a:ext cx="275518" cy="211390"/>
            </a:xfrm>
            <a:custGeom>
              <a:avLst/>
              <a:gdLst/>
              <a:ahLst/>
              <a:cxnLst/>
              <a:rect l="l" t="t" r="r" b="b"/>
              <a:pathLst>
                <a:path w="26633" h="20434" extrusionOk="0">
                  <a:moveTo>
                    <a:pt x="26633" y="1"/>
                  </a:moveTo>
                  <a:cubicBezTo>
                    <a:pt x="26633" y="1"/>
                    <a:pt x="15119" y="2873"/>
                    <a:pt x="0" y="3025"/>
                  </a:cubicBezTo>
                  <a:lnTo>
                    <a:pt x="0" y="20433"/>
                  </a:lnTo>
                  <a:cubicBezTo>
                    <a:pt x="15119" y="20261"/>
                    <a:pt x="26633" y="17410"/>
                    <a:pt x="26633" y="17410"/>
                  </a:cubicBezTo>
                  <a:lnTo>
                    <a:pt x="266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293" name="Google Shape;1293;p33"/>
            <p:cNvSpPr/>
            <p:nvPr/>
          </p:nvSpPr>
          <p:spPr>
            <a:xfrm>
              <a:off x="8423201" y="2063347"/>
              <a:ext cx="275518" cy="211379"/>
            </a:xfrm>
            <a:custGeom>
              <a:avLst/>
              <a:gdLst/>
              <a:ahLst/>
              <a:cxnLst/>
              <a:rect l="l" t="t" r="r" b="b"/>
              <a:pathLst>
                <a:path w="26633" h="20433" extrusionOk="0">
                  <a:moveTo>
                    <a:pt x="26633" y="0"/>
                  </a:moveTo>
                  <a:cubicBezTo>
                    <a:pt x="26633" y="0"/>
                    <a:pt x="15119" y="2851"/>
                    <a:pt x="0" y="3024"/>
                  </a:cubicBezTo>
                  <a:lnTo>
                    <a:pt x="0" y="20433"/>
                  </a:lnTo>
                  <a:cubicBezTo>
                    <a:pt x="15119" y="20260"/>
                    <a:pt x="26633" y="17409"/>
                    <a:pt x="26633" y="17409"/>
                  </a:cubicBezTo>
                  <a:lnTo>
                    <a:pt x="266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8147723" y="2063347"/>
              <a:ext cx="275508" cy="211379"/>
            </a:xfrm>
            <a:custGeom>
              <a:avLst/>
              <a:gdLst/>
              <a:ahLst/>
              <a:cxnLst/>
              <a:rect l="l" t="t" r="r" b="b"/>
              <a:pathLst>
                <a:path w="26632" h="20433" extrusionOk="0">
                  <a:moveTo>
                    <a:pt x="1" y="0"/>
                  </a:moveTo>
                  <a:lnTo>
                    <a:pt x="1" y="17409"/>
                  </a:lnTo>
                  <a:cubicBezTo>
                    <a:pt x="1" y="17409"/>
                    <a:pt x="11512" y="20260"/>
                    <a:pt x="26631" y="20433"/>
                  </a:cubicBezTo>
                  <a:lnTo>
                    <a:pt x="26631" y="3024"/>
                  </a:lnTo>
                  <a:cubicBezTo>
                    <a:pt x="11512" y="285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</p:grpSp>
      <p:grpSp>
        <p:nvGrpSpPr>
          <p:cNvPr id="1295" name="Google Shape;1295;p33"/>
          <p:cNvGrpSpPr/>
          <p:nvPr/>
        </p:nvGrpSpPr>
        <p:grpSpPr>
          <a:xfrm>
            <a:off x="1929334" y="1697930"/>
            <a:ext cx="850271" cy="471332"/>
            <a:chOff x="6293525" y="2740097"/>
            <a:chExt cx="637703" cy="353499"/>
          </a:xfrm>
        </p:grpSpPr>
        <p:sp>
          <p:nvSpPr>
            <p:cNvPr id="1296" name="Google Shape;1296;p33"/>
            <p:cNvSpPr/>
            <p:nvPr/>
          </p:nvSpPr>
          <p:spPr>
            <a:xfrm>
              <a:off x="6293525" y="2857173"/>
              <a:ext cx="119557" cy="119330"/>
            </a:xfrm>
            <a:custGeom>
              <a:avLst/>
              <a:gdLst/>
              <a:ahLst/>
              <a:cxnLst/>
              <a:rect l="l" t="t" r="r" b="b"/>
              <a:pathLst>
                <a:path w="11557" h="11535" extrusionOk="0">
                  <a:moveTo>
                    <a:pt x="5768" y="1772"/>
                  </a:moveTo>
                  <a:cubicBezTo>
                    <a:pt x="7971" y="1772"/>
                    <a:pt x="9763" y="3563"/>
                    <a:pt x="9763" y="5767"/>
                  </a:cubicBezTo>
                  <a:cubicBezTo>
                    <a:pt x="9763" y="7970"/>
                    <a:pt x="7971" y="9763"/>
                    <a:pt x="5768" y="9763"/>
                  </a:cubicBezTo>
                  <a:cubicBezTo>
                    <a:pt x="3586" y="9763"/>
                    <a:pt x="1794" y="7970"/>
                    <a:pt x="1794" y="5767"/>
                  </a:cubicBezTo>
                  <a:cubicBezTo>
                    <a:pt x="1794" y="3563"/>
                    <a:pt x="3586" y="1772"/>
                    <a:pt x="5768" y="1772"/>
                  </a:cubicBezTo>
                  <a:close/>
                  <a:moveTo>
                    <a:pt x="5768" y="1"/>
                  </a:moveTo>
                  <a:cubicBezTo>
                    <a:pt x="2592" y="1"/>
                    <a:pt x="1" y="2592"/>
                    <a:pt x="1" y="5767"/>
                  </a:cubicBezTo>
                  <a:cubicBezTo>
                    <a:pt x="1" y="8942"/>
                    <a:pt x="2592" y="11534"/>
                    <a:pt x="5768" y="11534"/>
                  </a:cubicBezTo>
                  <a:cubicBezTo>
                    <a:pt x="8965" y="11534"/>
                    <a:pt x="11557" y="8942"/>
                    <a:pt x="11557" y="5767"/>
                  </a:cubicBezTo>
                  <a:cubicBezTo>
                    <a:pt x="11557" y="2592"/>
                    <a:pt x="8965" y="1"/>
                    <a:pt x="5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297" name="Google Shape;1297;p33"/>
            <p:cNvSpPr/>
            <p:nvPr/>
          </p:nvSpPr>
          <p:spPr>
            <a:xfrm>
              <a:off x="6353191" y="2740097"/>
              <a:ext cx="578037" cy="353499"/>
            </a:xfrm>
            <a:custGeom>
              <a:avLst/>
              <a:gdLst/>
              <a:ahLst/>
              <a:cxnLst/>
              <a:rect l="l" t="t" r="r" b="b"/>
              <a:pathLst>
                <a:path w="55876" h="34171" extrusionOk="0">
                  <a:moveTo>
                    <a:pt x="17084" y="1"/>
                  </a:moveTo>
                  <a:cubicBezTo>
                    <a:pt x="7646" y="1"/>
                    <a:pt x="0" y="7647"/>
                    <a:pt x="0" y="17085"/>
                  </a:cubicBezTo>
                  <a:cubicBezTo>
                    <a:pt x="0" y="26524"/>
                    <a:pt x="7646" y="34170"/>
                    <a:pt x="17084" y="34170"/>
                  </a:cubicBezTo>
                  <a:cubicBezTo>
                    <a:pt x="20324" y="34170"/>
                    <a:pt x="23370" y="33263"/>
                    <a:pt x="25940" y="31708"/>
                  </a:cubicBezTo>
                  <a:lnTo>
                    <a:pt x="25940" y="31685"/>
                  </a:lnTo>
                  <a:cubicBezTo>
                    <a:pt x="27365" y="30821"/>
                    <a:pt x="28661" y="29764"/>
                    <a:pt x="29763" y="28532"/>
                  </a:cubicBezTo>
                  <a:cubicBezTo>
                    <a:pt x="32269" y="26026"/>
                    <a:pt x="34881" y="22766"/>
                    <a:pt x="40822" y="17085"/>
                  </a:cubicBezTo>
                  <a:cubicBezTo>
                    <a:pt x="48186" y="10043"/>
                    <a:pt x="55876" y="10043"/>
                    <a:pt x="55876" y="10043"/>
                  </a:cubicBezTo>
                  <a:lnTo>
                    <a:pt x="55876" y="1"/>
                  </a:lnTo>
                  <a:lnTo>
                    <a:pt x="39181" y="1"/>
                  </a:lnTo>
                  <a:lnTo>
                    <a:pt x="39181" y="2290"/>
                  </a:lnTo>
                  <a:cubicBezTo>
                    <a:pt x="39181" y="3650"/>
                    <a:pt x="38078" y="4773"/>
                    <a:pt x="36696" y="4773"/>
                  </a:cubicBezTo>
                  <a:cubicBezTo>
                    <a:pt x="35336" y="4773"/>
                    <a:pt x="34234" y="3650"/>
                    <a:pt x="34234" y="2290"/>
                  </a:cubicBezTo>
                  <a:lnTo>
                    <a:pt x="34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298" name="Google Shape;1298;p33"/>
            <p:cNvSpPr/>
            <p:nvPr/>
          </p:nvSpPr>
          <p:spPr>
            <a:xfrm>
              <a:off x="6415742" y="2802659"/>
              <a:ext cx="228138" cy="228366"/>
            </a:xfrm>
            <a:custGeom>
              <a:avLst/>
              <a:gdLst/>
              <a:ahLst/>
              <a:cxnLst/>
              <a:rect l="l" t="t" r="r" b="b"/>
              <a:pathLst>
                <a:path w="22053" h="22075" extrusionOk="0">
                  <a:moveTo>
                    <a:pt x="11037" y="0"/>
                  </a:moveTo>
                  <a:cubicBezTo>
                    <a:pt x="4946" y="0"/>
                    <a:pt x="1" y="4946"/>
                    <a:pt x="1" y="11037"/>
                  </a:cubicBezTo>
                  <a:cubicBezTo>
                    <a:pt x="1" y="17127"/>
                    <a:pt x="4946" y="22074"/>
                    <a:pt x="11037" y="22074"/>
                  </a:cubicBezTo>
                  <a:cubicBezTo>
                    <a:pt x="17107" y="22074"/>
                    <a:pt x="22052" y="17127"/>
                    <a:pt x="22052" y="11037"/>
                  </a:cubicBezTo>
                  <a:cubicBezTo>
                    <a:pt x="22052" y="4946"/>
                    <a:pt x="17107" y="0"/>
                    <a:pt x="110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</p:grpSp>
      <p:grpSp>
        <p:nvGrpSpPr>
          <p:cNvPr id="1299" name="Google Shape;1299;p33"/>
          <p:cNvGrpSpPr/>
          <p:nvPr/>
        </p:nvGrpSpPr>
        <p:grpSpPr>
          <a:xfrm>
            <a:off x="4850584" y="3821154"/>
            <a:ext cx="501403" cy="1006920"/>
            <a:chOff x="8217206" y="2539233"/>
            <a:chExt cx="376052" cy="755190"/>
          </a:xfrm>
        </p:grpSpPr>
        <p:sp>
          <p:nvSpPr>
            <p:cNvPr id="1300" name="Google Shape;1300;p33"/>
            <p:cNvSpPr/>
            <p:nvPr/>
          </p:nvSpPr>
          <p:spPr>
            <a:xfrm>
              <a:off x="8217206" y="2737635"/>
              <a:ext cx="275518" cy="491574"/>
            </a:xfrm>
            <a:custGeom>
              <a:avLst/>
              <a:gdLst/>
              <a:ahLst/>
              <a:cxnLst/>
              <a:rect l="l" t="t" r="r" b="b"/>
              <a:pathLst>
                <a:path w="26633" h="47518" extrusionOk="0">
                  <a:moveTo>
                    <a:pt x="22572" y="0"/>
                  </a:moveTo>
                  <a:lnTo>
                    <a:pt x="22572" y="0"/>
                  </a:lnTo>
                  <a:cubicBezTo>
                    <a:pt x="22571" y="0"/>
                    <a:pt x="13975" y="3479"/>
                    <a:pt x="9267" y="5789"/>
                  </a:cubicBezTo>
                  <a:cubicBezTo>
                    <a:pt x="4472" y="8121"/>
                    <a:pt x="605" y="12334"/>
                    <a:pt x="432" y="13630"/>
                  </a:cubicBezTo>
                  <a:cubicBezTo>
                    <a:pt x="0" y="16827"/>
                    <a:pt x="2960" y="29893"/>
                    <a:pt x="6330" y="35552"/>
                  </a:cubicBezTo>
                  <a:cubicBezTo>
                    <a:pt x="8899" y="39829"/>
                    <a:pt x="11534" y="45487"/>
                    <a:pt x="13132" y="47518"/>
                  </a:cubicBezTo>
                  <a:lnTo>
                    <a:pt x="26632" y="47518"/>
                  </a:lnTo>
                  <a:lnTo>
                    <a:pt x="20369" y="35854"/>
                  </a:lnTo>
                  <a:cubicBezTo>
                    <a:pt x="20369" y="35854"/>
                    <a:pt x="24061" y="32291"/>
                    <a:pt x="21729" y="23090"/>
                  </a:cubicBezTo>
                  <a:cubicBezTo>
                    <a:pt x="21729" y="23090"/>
                    <a:pt x="22031" y="20390"/>
                    <a:pt x="22961" y="18230"/>
                  </a:cubicBezTo>
                  <a:cubicBezTo>
                    <a:pt x="23868" y="16092"/>
                    <a:pt x="25228" y="11923"/>
                    <a:pt x="25596" y="10627"/>
                  </a:cubicBezTo>
                  <a:cubicBezTo>
                    <a:pt x="25962" y="9331"/>
                    <a:pt x="25898" y="7430"/>
                    <a:pt x="24104" y="6632"/>
                  </a:cubicBezTo>
                  <a:cubicBezTo>
                    <a:pt x="23822" y="6505"/>
                    <a:pt x="23554" y="6447"/>
                    <a:pt x="23299" y="6447"/>
                  </a:cubicBezTo>
                  <a:cubicBezTo>
                    <a:pt x="21954" y="6447"/>
                    <a:pt x="20986" y="8042"/>
                    <a:pt x="20369" y="9331"/>
                  </a:cubicBezTo>
                  <a:cubicBezTo>
                    <a:pt x="19634" y="10865"/>
                    <a:pt x="17063" y="19030"/>
                    <a:pt x="15531" y="19764"/>
                  </a:cubicBezTo>
                  <a:cubicBezTo>
                    <a:pt x="15224" y="19911"/>
                    <a:pt x="14714" y="20002"/>
                    <a:pt x="14105" y="20002"/>
                  </a:cubicBezTo>
                  <a:cubicBezTo>
                    <a:pt x="12740" y="20002"/>
                    <a:pt x="10878" y="19544"/>
                    <a:pt x="9699" y="18230"/>
                  </a:cubicBezTo>
                  <a:cubicBezTo>
                    <a:pt x="7971" y="16329"/>
                    <a:pt x="7366" y="13996"/>
                    <a:pt x="10563" y="11600"/>
                  </a:cubicBezTo>
                  <a:cubicBezTo>
                    <a:pt x="13737" y="9224"/>
                    <a:pt x="19505" y="7733"/>
                    <a:pt x="21665" y="6027"/>
                  </a:cubicBezTo>
                  <a:cubicBezTo>
                    <a:pt x="23802" y="4299"/>
                    <a:pt x="23738" y="1426"/>
                    <a:pt x="22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301" name="Google Shape;1301;p33"/>
            <p:cNvSpPr/>
            <p:nvPr/>
          </p:nvSpPr>
          <p:spPr>
            <a:xfrm>
              <a:off x="8351940" y="2539233"/>
              <a:ext cx="241318" cy="343444"/>
            </a:xfrm>
            <a:custGeom>
              <a:avLst/>
              <a:gdLst/>
              <a:ahLst/>
              <a:cxnLst/>
              <a:rect l="l" t="t" r="r" b="b"/>
              <a:pathLst>
                <a:path w="23327" h="33199" extrusionOk="0">
                  <a:moveTo>
                    <a:pt x="5918" y="1"/>
                  </a:moveTo>
                  <a:cubicBezTo>
                    <a:pt x="2656" y="1"/>
                    <a:pt x="0" y="2658"/>
                    <a:pt x="0" y="5919"/>
                  </a:cubicBezTo>
                  <a:lnTo>
                    <a:pt x="0" y="27281"/>
                  </a:lnTo>
                  <a:cubicBezTo>
                    <a:pt x="0" y="30541"/>
                    <a:pt x="2656" y="33199"/>
                    <a:pt x="5918" y="33199"/>
                  </a:cubicBezTo>
                  <a:lnTo>
                    <a:pt x="17409" y="33199"/>
                  </a:lnTo>
                  <a:cubicBezTo>
                    <a:pt x="20669" y="33199"/>
                    <a:pt x="23327" y="30541"/>
                    <a:pt x="23327" y="27281"/>
                  </a:cubicBezTo>
                  <a:lnTo>
                    <a:pt x="23327" y="5919"/>
                  </a:lnTo>
                  <a:cubicBezTo>
                    <a:pt x="23327" y="2658"/>
                    <a:pt x="20669" y="1"/>
                    <a:pt x="17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302" name="Google Shape;1302;p33"/>
            <p:cNvSpPr/>
            <p:nvPr/>
          </p:nvSpPr>
          <p:spPr>
            <a:xfrm>
              <a:off x="8402647" y="2804324"/>
              <a:ext cx="83122" cy="171282"/>
            </a:xfrm>
            <a:custGeom>
              <a:avLst/>
              <a:gdLst/>
              <a:ahLst/>
              <a:cxnLst/>
              <a:rect l="l" t="t" r="r" b="b"/>
              <a:pathLst>
                <a:path w="8035" h="16557" extrusionOk="0">
                  <a:moveTo>
                    <a:pt x="5372" y="0"/>
                  </a:moveTo>
                  <a:cubicBezTo>
                    <a:pt x="4027" y="0"/>
                    <a:pt x="3059" y="1595"/>
                    <a:pt x="2442" y="2884"/>
                  </a:cubicBezTo>
                  <a:cubicBezTo>
                    <a:pt x="2031" y="3748"/>
                    <a:pt x="1059" y="6642"/>
                    <a:pt x="0" y="9191"/>
                  </a:cubicBezTo>
                  <a:cubicBezTo>
                    <a:pt x="541" y="11912"/>
                    <a:pt x="3133" y="15627"/>
                    <a:pt x="3802" y="16557"/>
                  </a:cubicBezTo>
                  <a:cubicBezTo>
                    <a:pt x="3867" y="16082"/>
                    <a:pt x="4190" y="13727"/>
                    <a:pt x="5034" y="11783"/>
                  </a:cubicBezTo>
                  <a:cubicBezTo>
                    <a:pt x="5941" y="9645"/>
                    <a:pt x="7301" y="5476"/>
                    <a:pt x="7669" y="4180"/>
                  </a:cubicBezTo>
                  <a:cubicBezTo>
                    <a:pt x="8035" y="2884"/>
                    <a:pt x="7971" y="983"/>
                    <a:pt x="6177" y="185"/>
                  </a:cubicBezTo>
                  <a:cubicBezTo>
                    <a:pt x="5895" y="58"/>
                    <a:pt x="5627" y="0"/>
                    <a:pt x="5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303" name="Google Shape;1303;p33"/>
            <p:cNvSpPr/>
            <p:nvPr/>
          </p:nvSpPr>
          <p:spPr>
            <a:xfrm>
              <a:off x="8307470" y="3154093"/>
              <a:ext cx="186800" cy="140330"/>
            </a:xfrm>
            <a:custGeom>
              <a:avLst/>
              <a:gdLst/>
              <a:ahLst/>
              <a:cxnLst/>
              <a:rect l="l" t="t" r="r" b="b"/>
              <a:pathLst>
                <a:path w="18057" h="13565" extrusionOk="0">
                  <a:moveTo>
                    <a:pt x="0" y="0"/>
                  </a:moveTo>
                  <a:lnTo>
                    <a:pt x="0" y="13565"/>
                  </a:lnTo>
                  <a:lnTo>
                    <a:pt x="18057" y="13565"/>
                  </a:lnTo>
                  <a:lnTo>
                    <a:pt x="180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304" name="Google Shape;1304;p33"/>
            <p:cNvSpPr/>
            <p:nvPr/>
          </p:nvSpPr>
          <p:spPr>
            <a:xfrm>
              <a:off x="8307470" y="3154093"/>
              <a:ext cx="186800" cy="70170"/>
            </a:xfrm>
            <a:custGeom>
              <a:avLst/>
              <a:gdLst/>
              <a:ahLst/>
              <a:cxnLst/>
              <a:rect l="l" t="t" r="r" b="b"/>
              <a:pathLst>
                <a:path w="18057" h="6783" extrusionOk="0">
                  <a:moveTo>
                    <a:pt x="0" y="0"/>
                  </a:moveTo>
                  <a:lnTo>
                    <a:pt x="0" y="6783"/>
                  </a:lnTo>
                  <a:lnTo>
                    <a:pt x="18057" y="6783"/>
                  </a:lnTo>
                  <a:lnTo>
                    <a:pt x="18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</p:grpSp>
      <p:sp>
        <p:nvSpPr>
          <p:cNvPr id="1305" name="Google Shape;1305;p33"/>
          <p:cNvSpPr txBox="1"/>
          <p:nvPr/>
        </p:nvSpPr>
        <p:spPr>
          <a:xfrm>
            <a:off x="1979233" y="4267667"/>
            <a:ext cx="3800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267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</a:t>
            </a:r>
            <a:endParaRPr sz="2267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306" name="Google Shape;1306;p33"/>
          <p:cNvSpPr txBox="1"/>
          <p:nvPr/>
        </p:nvSpPr>
        <p:spPr>
          <a:xfrm>
            <a:off x="2359233" y="4267667"/>
            <a:ext cx="380000" cy="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267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</a:t>
            </a:r>
            <a:endParaRPr sz="2267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8" name="Google Shape;726;p25">
            <a:extLst>
              <a:ext uri="{FF2B5EF4-FFF2-40B4-BE49-F238E27FC236}">
                <a16:creationId xmlns:a16="http://schemas.microsoft.com/office/drawing/2014/main" id="{4AD3C45F-2B51-FCA9-42CD-09A0814E33ED}"/>
              </a:ext>
            </a:extLst>
          </p:cNvPr>
          <p:cNvGrpSpPr/>
          <p:nvPr/>
        </p:nvGrpSpPr>
        <p:grpSpPr>
          <a:xfrm>
            <a:off x="9777242" y="3696041"/>
            <a:ext cx="770202" cy="980353"/>
            <a:chOff x="1595203" y="2820013"/>
            <a:chExt cx="809564" cy="967178"/>
          </a:xfrm>
        </p:grpSpPr>
        <p:sp>
          <p:nvSpPr>
            <p:cNvPr id="3" name="Google Shape;727;p25">
              <a:extLst>
                <a:ext uri="{FF2B5EF4-FFF2-40B4-BE49-F238E27FC236}">
                  <a16:creationId xmlns:a16="http://schemas.microsoft.com/office/drawing/2014/main" id="{F119BE02-A442-AA13-9A0C-5C84FF231B89}"/>
                </a:ext>
              </a:extLst>
            </p:cNvPr>
            <p:cNvSpPr/>
            <p:nvPr/>
          </p:nvSpPr>
          <p:spPr>
            <a:xfrm>
              <a:off x="1600742" y="3379049"/>
              <a:ext cx="789978" cy="408142"/>
            </a:xfrm>
            <a:custGeom>
              <a:avLst/>
              <a:gdLst/>
              <a:ahLst/>
              <a:cxnLst/>
              <a:rect l="l" t="t" r="r" b="b"/>
              <a:pathLst>
                <a:path w="54774" h="28299" extrusionOk="0">
                  <a:moveTo>
                    <a:pt x="27387" y="1"/>
                  </a:moveTo>
                  <a:lnTo>
                    <a:pt x="0" y="14509"/>
                  </a:lnTo>
                  <a:cubicBezTo>
                    <a:pt x="5209" y="24304"/>
                    <a:pt x="15514" y="28299"/>
                    <a:pt x="27387" y="28299"/>
                  </a:cubicBezTo>
                  <a:cubicBezTo>
                    <a:pt x="39258" y="28299"/>
                    <a:pt x="49564" y="24304"/>
                    <a:pt x="54773" y="14509"/>
                  </a:cubicBezTo>
                  <a:lnTo>
                    <a:pt x="27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4" name="Google Shape;728;p25">
              <a:extLst>
                <a:ext uri="{FF2B5EF4-FFF2-40B4-BE49-F238E27FC236}">
                  <a16:creationId xmlns:a16="http://schemas.microsoft.com/office/drawing/2014/main" id="{CF59D9EB-4EE3-5562-3C7F-1969B41D7102}"/>
                </a:ext>
              </a:extLst>
            </p:cNvPr>
            <p:cNvSpPr/>
            <p:nvPr/>
          </p:nvSpPr>
          <p:spPr>
            <a:xfrm>
              <a:off x="1995710" y="2830151"/>
              <a:ext cx="262259" cy="203718"/>
            </a:xfrm>
            <a:custGeom>
              <a:avLst/>
              <a:gdLst/>
              <a:ahLst/>
              <a:cxnLst/>
              <a:rect l="l" t="t" r="r" b="b"/>
              <a:pathLst>
                <a:path w="18184" h="14125" extrusionOk="0">
                  <a:moveTo>
                    <a:pt x="1" y="0"/>
                  </a:moveTo>
                  <a:lnTo>
                    <a:pt x="1" y="14125"/>
                  </a:lnTo>
                  <a:lnTo>
                    <a:pt x="18184" y="70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5" name="Google Shape;729;p25">
              <a:extLst>
                <a:ext uri="{FF2B5EF4-FFF2-40B4-BE49-F238E27FC236}">
                  <a16:creationId xmlns:a16="http://schemas.microsoft.com/office/drawing/2014/main" id="{34C12D91-71CE-D3D8-E8EE-5EED8C0038AC}"/>
                </a:ext>
              </a:extLst>
            </p:cNvPr>
            <p:cNvSpPr/>
            <p:nvPr/>
          </p:nvSpPr>
          <p:spPr>
            <a:xfrm>
              <a:off x="1825643" y="3448940"/>
              <a:ext cx="340371" cy="91900"/>
            </a:xfrm>
            <a:custGeom>
              <a:avLst/>
              <a:gdLst/>
              <a:ahLst/>
              <a:cxnLst/>
              <a:rect l="l" t="t" r="r" b="b"/>
              <a:pathLst>
                <a:path w="23600" h="6372" extrusionOk="0">
                  <a:moveTo>
                    <a:pt x="22594" y="0"/>
                  </a:moveTo>
                  <a:cubicBezTo>
                    <a:pt x="22280" y="0"/>
                    <a:pt x="21977" y="172"/>
                    <a:pt x="21810" y="460"/>
                  </a:cubicBezTo>
                  <a:cubicBezTo>
                    <a:pt x="20021" y="3864"/>
                    <a:pt x="13821" y="4614"/>
                    <a:pt x="11793" y="4614"/>
                  </a:cubicBezTo>
                  <a:cubicBezTo>
                    <a:pt x="9763" y="4614"/>
                    <a:pt x="3580" y="3864"/>
                    <a:pt x="1774" y="492"/>
                  </a:cubicBezTo>
                  <a:cubicBezTo>
                    <a:pt x="1619" y="192"/>
                    <a:pt x="1317" y="24"/>
                    <a:pt x="1002" y="24"/>
                  </a:cubicBezTo>
                  <a:cubicBezTo>
                    <a:pt x="864" y="24"/>
                    <a:pt x="723" y="56"/>
                    <a:pt x="592" y="125"/>
                  </a:cubicBezTo>
                  <a:cubicBezTo>
                    <a:pt x="161" y="364"/>
                    <a:pt x="1" y="892"/>
                    <a:pt x="225" y="1323"/>
                  </a:cubicBezTo>
                  <a:cubicBezTo>
                    <a:pt x="2445" y="5461"/>
                    <a:pt x="9332" y="6372"/>
                    <a:pt x="11793" y="6372"/>
                  </a:cubicBezTo>
                  <a:cubicBezTo>
                    <a:pt x="11872" y="6372"/>
                    <a:pt x="20692" y="6308"/>
                    <a:pt x="23361" y="1291"/>
                  </a:cubicBezTo>
                  <a:cubicBezTo>
                    <a:pt x="23600" y="860"/>
                    <a:pt x="23425" y="332"/>
                    <a:pt x="23009" y="108"/>
                  </a:cubicBezTo>
                  <a:cubicBezTo>
                    <a:pt x="22876" y="34"/>
                    <a:pt x="22734" y="0"/>
                    <a:pt x="225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" name="Google Shape;730;p25">
              <a:extLst>
                <a:ext uri="{FF2B5EF4-FFF2-40B4-BE49-F238E27FC236}">
                  <a16:creationId xmlns:a16="http://schemas.microsoft.com/office/drawing/2014/main" id="{EDDF56BA-05D4-DF42-4A38-DD36DAF2189E}"/>
                </a:ext>
              </a:extLst>
            </p:cNvPr>
            <p:cNvSpPr/>
            <p:nvPr/>
          </p:nvSpPr>
          <p:spPr>
            <a:xfrm>
              <a:off x="1595203" y="3364771"/>
              <a:ext cx="809564" cy="235981"/>
            </a:xfrm>
            <a:custGeom>
              <a:avLst/>
              <a:gdLst/>
              <a:ahLst/>
              <a:cxnLst/>
              <a:rect l="l" t="t" r="r" b="b"/>
              <a:pathLst>
                <a:path w="56132" h="16362" extrusionOk="0">
                  <a:moveTo>
                    <a:pt x="27771" y="0"/>
                  </a:moveTo>
                  <a:lnTo>
                    <a:pt x="1" y="14700"/>
                  </a:lnTo>
                  <a:lnTo>
                    <a:pt x="815" y="16251"/>
                  </a:lnTo>
                  <a:lnTo>
                    <a:pt x="27771" y="1982"/>
                  </a:lnTo>
                  <a:lnTo>
                    <a:pt x="54725" y="16251"/>
                  </a:lnTo>
                  <a:cubicBezTo>
                    <a:pt x="54853" y="16330"/>
                    <a:pt x="54981" y="16362"/>
                    <a:pt x="55125" y="16362"/>
                  </a:cubicBezTo>
                  <a:cubicBezTo>
                    <a:pt x="55445" y="16362"/>
                    <a:pt x="55748" y="16187"/>
                    <a:pt x="55908" y="15899"/>
                  </a:cubicBezTo>
                  <a:cubicBezTo>
                    <a:pt x="56131" y="15467"/>
                    <a:pt x="55972" y="14940"/>
                    <a:pt x="55541" y="14700"/>
                  </a:cubicBezTo>
                  <a:lnTo>
                    <a:pt x="28186" y="224"/>
                  </a:lnTo>
                  <a:cubicBezTo>
                    <a:pt x="28186" y="224"/>
                    <a:pt x="28170" y="224"/>
                    <a:pt x="28170" y="209"/>
                  </a:cubicBezTo>
                  <a:lnTo>
                    <a:pt x="277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7" name="Google Shape;731;p25">
              <a:extLst>
                <a:ext uri="{FF2B5EF4-FFF2-40B4-BE49-F238E27FC236}">
                  <a16:creationId xmlns:a16="http://schemas.microsoft.com/office/drawing/2014/main" id="{1D5CBFC4-3274-8FE2-906C-C26613F364A2}"/>
                </a:ext>
              </a:extLst>
            </p:cNvPr>
            <p:cNvSpPr/>
            <p:nvPr/>
          </p:nvSpPr>
          <p:spPr>
            <a:xfrm>
              <a:off x="1985571" y="2820013"/>
              <a:ext cx="20292" cy="569198"/>
            </a:xfrm>
            <a:custGeom>
              <a:avLst/>
              <a:gdLst/>
              <a:ahLst/>
              <a:cxnLst/>
              <a:rect l="l" t="t" r="r" b="b"/>
              <a:pathLst>
                <a:path w="1407" h="39466" extrusionOk="0">
                  <a:moveTo>
                    <a:pt x="704" y="0"/>
                  </a:moveTo>
                  <a:cubicBezTo>
                    <a:pt x="320" y="0"/>
                    <a:pt x="1" y="320"/>
                    <a:pt x="1" y="703"/>
                  </a:cubicBezTo>
                  <a:lnTo>
                    <a:pt x="1" y="38763"/>
                  </a:lnTo>
                  <a:cubicBezTo>
                    <a:pt x="1" y="39146"/>
                    <a:pt x="320" y="39466"/>
                    <a:pt x="704" y="39466"/>
                  </a:cubicBezTo>
                  <a:cubicBezTo>
                    <a:pt x="1087" y="39466"/>
                    <a:pt x="1407" y="39146"/>
                    <a:pt x="1407" y="38763"/>
                  </a:cubicBezTo>
                  <a:lnTo>
                    <a:pt x="1407" y="703"/>
                  </a:lnTo>
                  <a:cubicBezTo>
                    <a:pt x="1407" y="320"/>
                    <a:pt x="1087" y="0"/>
                    <a:pt x="7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</p:grpSp>
      <p:grpSp>
        <p:nvGrpSpPr>
          <p:cNvPr id="18" name="Google Shape;732;p25">
            <a:extLst>
              <a:ext uri="{FF2B5EF4-FFF2-40B4-BE49-F238E27FC236}">
                <a16:creationId xmlns:a16="http://schemas.microsoft.com/office/drawing/2014/main" id="{BE0617FB-CBF7-B916-E567-D1959007944A}"/>
              </a:ext>
            </a:extLst>
          </p:cNvPr>
          <p:cNvGrpSpPr/>
          <p:nvPr/>
        </p:nvGrpSpPr>
        <p:grpSpPr>
          <a:xfrm>
            <a:off x="6956928" y="1689941"/>
            <a:ext cx="952134" cy="932370"/>
            <a:chOff x="2758050" y="2956692"/>
            <a:chExt cx="825916" cy="893918"/>
          </a:xfrm>
        </p:grpSpPr>
        <p:sp>
          <p:nvSpPr>
            <p:cNvPr id="14" name="Google Shape;733;p25">
              <a:extLst>
                <a:ext uri="{FF2B5EF4-FFF2-40B4-BE49-F238E27FC236}">
                  <a16:creationId xmlns:a16="http://schemas.microsoft.com/office/drawing/2014/main" id="{9EC19804-16EB-1496-69F9-5AE08B37C586}"/>
                </a:ext>
              </a:extLst>
            </p:cNvPr>
            <p:cNvSpPr/>
            <p:nvPr/>
          </p:nvSpPr>
          <p:spPr>
            <a:xfrm>
              <a:off x="2758050" y="3133913"/>
              <a:ext cx="260167" cy="716697"/>
            </a:xfrm>
            <a:custGeom>
              <a:avLst/>
              <a:gdLst/>
              <a:ahLst/>
              <a:cxnLst/>
              <a:rect l="l" t="t" r="r" b="b"/>
              <a:pathLst>
                <a:path w="18039" h="49693" extrusionOk="0">
                  <a:moveTo>
                    <a:pt x="13150" y="7238"/>
                  </a:moveTo>
                  <a:lnTo>
                    <a:pt x="13150" y="7238"/>
                  </a:lnTo>
                  <a:cubicBezTo>
                    <a:pt x="11168" y="12400"/>
                    <a:pt x="9459" y="19750"/>
                    <a:pt x="11360" y="27323"/>
                  </a:cubicBezTo>
                  <a:cubicBezTo>
                    <a:pt x="11728" y="28808"/>
                    <a:pt x="12112" y="30247"/>
                    <a:pt x="12463" y="31621"/>
                  </a:cubicBezTo>
                  <a:cubicBezTo>
                    <a:pt x="14381" y="38939"/>
                    <a:pt x="16026" y="45251"/>
                    <a:pt x="14125" y="47247"/>
                  </a:cubicBezTo>
                  <a:cubicBezTo>
                    <a:pt x="13617" y="47786"/>
                    <a:pt x="12819" y="48053"/>
                    <a:pt x="11705" y="48053"/>
                  </a:cubicBezTo>
                  <a:cubicBezTo>
                    <a:pt x="11067" y="48053"/>
                    <a:pt x="10325" y="47965"/>
                    <a:pt x="9475" y="47791"/>
                  </a:cubicBezTo>
                  <a:cubicBezTo>
                    <a:pt x="3803" y="46625"/>
                    <a:pt x="1358" y="39275"/>
                    <a:pt x="3100" y="28633"/>
                  </a:cubicBezTo>
                  <a:cubicBezTo>
                    <a:pt x="4378" y="20772"/>
                    <a:pt x="9300" y="12623"/>
                    <a:pt x="13150" y="7238"/>
                  </a:cubicBezTo>
                  <a:close/>
                  <a:moveTo>
                    <a:pt x="16745" y="1"/>
                  </a:moveTo>
                  <a:cubicBezTo>
                    <a:pt x="16601" y="144"/>
                    <a:pt x="13454" y="3676"/>
                    <a:pt x="9971" y="8948"/>
                  </a:cubicBezTo>
                  <a:cubicBezTo>
                    <a:pt x="6743" y="13838"/>
                    <a:pt x="2653" y="21171"/>
                    <a:pt x="1470" y="28361"/>
                  </a:cubicBezTo>
                  <a:cubicBezTo>
                    <a:pt x="0" y="37469"/>
                    <a:pt x="1230" y="47775"/>
                    <a:pt x="9140" y="49405"/>
                  </a:cubicBezTo>
                  <a:cubicBezTo>
                    <a:pt x="10082" y="49597"/>
                    <a:pt x="10929" y="49693"/>
                    <a:pt x="11696" y="49693"/>
                  </a:cubicBezTo>
                  <a:cubicBezTo>
                    <a:pt x="13294" y="49693"/>
                    <a:pt x="14492" y="49260"/>
                    <a:pt x="15307" y="48382"/>
                  </a:cubicBezTo>
                  <a:cubicBezTo>
                    <a:pt x="17847" y="45713"/>
                    <a:pt x="16266" y="39626"/>
                    <a:pt x="14061" y="31205"/>
                  </a:cubicBezTo>
                  <a:cubicBezTo>
                    <a:pt x="13693" y="29831"/>
                    <a:pt x="13326" y="28410"/>
                    <a:pt x="12958" y="26923"/>
                  </a:cubicBezTo>
                  <a:cubicBezTo>
                    <a:pt x="9683" y="13949"/>
                    <a:pt x="17960" y="1119"/>
                    <a:pt x="18039" y="991"/>
                  </a:cubicBezTo>
                  <a:lnTo>
                    <a:pt x="16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5" name="Google Shape;734;p25">
              <a:extLst>
                <a:ext uri="{FF2B5EF4-FFF2-40B4-BE49-F238E27FC236}">
                  <a16:creationId xmlns:a16="http://schemas.microsoft.com/office/drawing/2014/main" id="{661DB814-893F-376C-D08E-21F8E57AF051}"/>
                </a:ext>
              </a:extLst>
            </p:cNvPr>
            <p:cNvSpPr/>
            <p:nvPr/>
          </p:nvSpPr>
          <p:spPr>
            <a:xfrm>
              <a:off x="2973505" y="3107189"/>
              <a:ext cx="69387" cy="69358"/>
            </a:xfrm>
            <a:custGeom>
              <a:avLst/>
              <a:gdLst/>
              <a:ahLst/>
              <a:cxnLst/>
              <a:rect l="l" t="t" r="r" b="b"/>
              <a:pathLst>
                <a:path w="4811" h="4809" extrusionOk="0">
                  <a:moveTo>
                    <a:pt x="2413" y="0"/>
                  </a:moveTo>
                  <a:cubicBezTo>
                    <a:pt x="1087" y="0"/>
                    <a:pt x="0" y="1070"/>
                    <a:pt x="0" y="2397"/>
                  </a:cubicBezTo>
                  <a:cubicBezTo>
                    <a:pt x="0" y="3722"/>
                    <a:pt x="1087" y="4809"/>
                    <a:pt x="2413" y="4809"/>
                  </a:cubicBezTo>
                  <a:cubicBezTo>
                    <a:pt x="3739" y="4809"/>
                    <a:pt x="4810" y="3722"/>
                    <a:pt x="4810" y="2397"/>
                  </a:cubicBezTo>
                  <a:cubicBezTo>
                    <a:pt x="4810" y="1070"/>
                    <a:pt x="3739" y="0"/>
                    <a:pt x="2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6" name="Google Shape;735;p25">
              <a:extLst>
                <a:ext uri="{FF2B5EF4-FFF2-40B4-BE49-F238E27FC236}">
                  <a16:creationId xmlns:a16="http://schemas.microsoft.com/office/drawing/2014/main" id="{69AC51F5-E21E-2B06-8E0E-603692E711CC}"/>
                </a:ext>
              </a:extLst>
            </p:cNvPr>
            <p:cNvSpPr/>
            <p:nvPr/>
          </p:nvSpPr>
          <p:spPr>
            <a:xfrm>
              <a:off x="3006229" y="2956692"/>
              <a:ext cx="577737" cy="385095"/>
            </a:xfrm>
            <a:custGeom>
              <a:avLst/>
              <a:gdLst/>
              <a:ahLst/>
              <a:cxnLst/>
              <a:rect l="l" t="t" r="r" b="b"/>
              <a:pathLst>
                <a:path w="40058" h="26701" extrusionOk="0">
                  <a:moveTo>
                    <a:pt x="13358" y="1"/>
                  </a:moveTo>
                  <a:cubicBezTo>
                    <a:pt x="5992" y="1"/>
                    <a:pt x="0" y="5977"/>
                    <a:pt x="0" y="13358"/>
                  </a:cubicBezTo>
                  <a:cubicBezTo>
                    <a:pt x="0" y="20725"/>
                    <a:pt x="5992" y="26701"/>
                    <a:pt x="13358" y="26701"/>
                  </a:cubicBezTo>
                  <a:cubicBezTo>
                    <a:pt x="20740" y="26701"/>
                    <a:pt x="26715" y="20725"/>
                    <a:pt x="26715" y="13358"/>
                  </a:cubicBezTo>
                  <a:cubicBezTo>
                    <a:pt x="26715" y="11841"/>
                    <a:pt x="26460" y="10371"/>
                    <a:pt x="25980" y="9012"/>
                  </a:cubicBezTo>
                  <a:lnTo>
                    <a:pt x="38284" y="9012"/>
                  </a:lnTo>
                  <a:cubicBezTo>
                    <a:pt x="39259" y="9012"/>
                    <a:pt x="40058" y="8213"/>
                    <a:pt x="40058" y="7223"/>
                  </a:cubicBezTo>
                  <a:lnTo>
                    <a:pt x="40058" y="1790"/>
                  </a:lnTo>
                  <a:cubicBezTo>
                    <a:pt x="40058" y="800"/>
                    <a:pt x="39259" y="1"/>
                    <a:pt x="38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7" name="Google Shape;736;p25">
              <a:extLst>
                <a:ext uri="{FF2B5EF4-FFF2-40B4-BE49-F238E27FC236}">
                  <a16:creationId xmlns:a16="http://schemas.microsoft.com/office/drawing/2014/main" id="{C4BED387-35D7-67F0-0F84-F247F9FD1F0C}"/>
                </a:ext>
              </a:extLst>
            </p:cNvPr>
            <p:cNvSpPr/>
            <p:nvPr/>
          </p:nvSpPr>
          <p:spPr>
            <a:xfrm>
              <a:off x="3112680" y="3063157"/>
              <a:ext cx="172392" cy="172392"/>
            </a:xfrm>
            <a:custGeom>
              <a:avLst/>
              <a:gdLst/>
              <a:ahLst/>
              <a:cxnLst/>
              <a:rect l="l" t="t" r="r" b="b"/>
              <a:pathLst>
                <a:path w="11953" h="11953" extrusionOk="0">
                  <a:moveTo>
                    <a:pt x="5977" y="1"/>
                  </a:moveTo>
                  <a:cubicBezTo>
                    <a:pt x="2670" y="1"/>
                    <a:pt x="1" y="2670"/>
                    <a:pt x="1" y="5976"/>
                  </a:cubicBezTo>
                  <a:cubicBezTo>
                    <a:pt x="1" y="9268"/>
                    <a:pt x="2670" y="11952"/>
                    <a:pt x="5977" y="11952"/>
                  </a:cubicBezTo>
                  <a:cubicBezTo>
                    <a:pt x="9285" y="11952"/>
                    <a:pt x="11953" y="9268"/>
                    <a:pt x="11953" y="5976"/>
                  </a:cubicBezTo>
                  <a:cubicBezTo>
                    <a:pt x="11953" y="2670"/>
                    <a:pt x="9285" y="1"/>
                    <a:pt x="5977" y="1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</p:grpSp>
      <p:grpSp>
        <p:nvGrpSpPr>
          <p:cNvPr id="24" name="Google Shape;737;p25">
            <a:extLst>
              <a:ext uri="{FF2B5EF4-FFF2-40B4-BE49-F238E27FC236}">
                <a16:creationId xmlns:a16="http://schemas.microsoft.com/office/drawing/2014/main" id="{442B9547-9805-9E85-5007-7F57136A6F4B}"/>
              </a:ext>
            </a:extLst>
          </p:cNvPr>
          <p:cNvGrpSpPr/>
          <p:nvPr/>
        </p:nvGrpSpPr>
        <p:grpSpPr>
          <a:xfrm>
            <a:off x="7235719" y="3747578"/>
            <a:ext cx="820787" cy="823907"/>
            <a:chOff x="5284142" y="2831059"/>
            <a:chExt cx="1087698" cy="945092"/>
          </a:xfrm>
        </p:grpSpPr>
        <p:sp>
          <p:nvSpPr>
            <p:cNvPr id="20" name="Google Shape;738;p25">
              <a:extLst>
                <a:ext uri="{FF2B5EF4-FFF2-40B4-BE49-F238E27FC236}">
                  <a16:creationId xmlns:a16="http://schemas.microsoft.com/office/drawing/2014/main" id="{CA7CC4CF-7205-B6AA-7D67-143E78D17B08}"/>
                </a:ext>
              </a:extLst>
            </p:cNvPr>
            <p:cNvSpPr/>
            <p:nvPr/>
          </p:nvSpPr>
          <p:spPr>
            <a:xfrm>
              <a:off x="5284142" y="2831059"/>
              <a:ext cx="483240" cy="945092"/>
            </a:xfrm>
            <a:custGeom>
              <a:avLst/>
              <a:gdLst/>
              <a:ahLst/>
              <a:cxnLst/>
              <a:rect l="l" t="t" r="r" b="b"/>
              <a:pathLst>
                <a:path w="33506" h="65529" extrusionOk="0">
                  <a:moveTo>
                    <a:pt x="31990" y="0"/>
                  </a:moveTo>
                  <a:cubicBezTo>
                    <a:pt x="31611" y="0"/>
                    <a:pt x="31249" y="208"/>
                    <a:pt x="31077" y="563"/>
                  </a:cubicBezTo>
                  <a:lnTo>
                    <a:pt x="239" y="63885"/>
                  </a:lnTo>
                  <a:cubicBezTo>
                    <a:pt x="0" y="64396"/>
                    <a:pt x="207" y="65003"/>
                    <a:pt x="703" y="65242"/>
                  </a:cubicBezTo>
                  <a:lnTo>
                    <a:pt x="1070" y="65419"/>
                  </a:lnTo>
                  <a:cubicBezTo>
                    <a:pt x="1218" y="65493"/>
                    <a:pt x="1375" y="65528"/>
                    <a:pt x="1528" y="65528"/>
                  </a:cubicBezTo>
                  <a:cubicBezTo>
                    <a:pt x="1903" y="65528"/>
                    <a:pt x="2258" y="65318"/>
                    <a:pt x="2429" y="64955"/>
                  </a:cubicBezTo>
                  <a:lnTo>
                    <a:pt x="33267" y="1634"/>
                  </a:lnTo>
                  <a:cubicBezTo>
                    <a:pt x="33506" y="1123"/>
                    <a:pt x="33299" y="516"/>
                    <a:pt x="32787" y="275"/>
                  </a:cubicBezTo>
                  <a:lnTo>
                    <a:pt x="32436" y="100"/>
                  </a:lnTo>
                  <a:cubicBezTo>
                    <a:pt x="32291" y="32"/>
                    <a:pt x="32139" y="0"/>
                    <a:pt x="31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1" name="Google Shape;739;p25">
              <a:extLst>
                <a:ext uri="{FF2B5EF4-FFF2-40B4-BE49-F238E27FC236}">
                  <a16:creationId xmlns:a16="http://schemas.microsoft.com/office/drawing/2014/main" id="{99085948-6E17-C787-1FDF-541B6E389C7B}"/>
                </a:ext>
              </a:extLst>
            </p:cNvPr>
            <p:cNvSpPr/>
            <p:nvPr/>
          </p:nvSpPr>
          <p:spPr>
            <a:xfrm>
              <a:off x="5560199" y="2864303"/>
              <a:ext cx="811641" cy="706775"/>
            </a:xfrm>
            <a:custGeom>
              <a:avLst/>
              <a:gdLst/>
              <a:ahLst/>
              <a:cxnLst/>
              <a:rect l="l" t="t" r="r" b="b"/>
              <a:pathLst>
                <a:path w="56276" h="49005" extrusionOk="0">
                  <a:moveTo>
                    <a:pt x="13789" y="0"/>
                  </a:moveTo>
                  <a:lnTo>
                    <a:pt x="1" y="28329"/>
                  </a:lnTo>
                  <a:lnTo>
                    <a:pt x="42486" y="49004"/>
                  </a:lnTo>
                  <a:lnTo>
                    <a:pt x="56276" y="20691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2" name="Google Shape;740;p25">
              <a:extLst>
                <a:ext uri="{FF2B5EF4-FFF2-40B4-BE49-F238E27FC236}">
                  <a16:creationId xmlns:a16="http://schemas.microsoft.com/office/drawing/2014/main" id="{F51128EE-07F9-4C56-D36E-D8121C1F082D}"/>
                </a:ext>
              </a:extLst>
            </p:cNvPr>
            <p:cNvSpPr/>
            <p:nvPr/>
          </p:nvSpPr>
          <p:spPr>
            <a:xfrm>
              <a:off x="5866456" y="3217793"/>
              <a:ext cx="405835" cy="353279"/>
            </a:xfrm>
            <a:custGeom>
              <a:avLst/>
              <a:gdLst/>
              <a:ahLst/>
              <a:cxnLst/>
              <a:rect l="l" t="t" r="r" b="b"/>
              <a:pathLst>
                <a:path w="28139" h="24495" extrusionOk="0">
                  <a:moveTo>
                    <a:pt x="6903" y="1"/>
                  </a:moveTo>
                  <a:lnTo>
                    <a:pt x="0" y="14157"/>
                  </a:lnTo>
                  <a:lnTo>
                    <a:pt x="21251" y="24494"/>
                  </a:lnTo>
                  <a:lnTo>
                    <a:pt x="28138" y="10338"/>
                  </a:lnTo>
                  <a:lnTo>
                    <a:pt x="69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3" name="Google Shape;741;p25">
              <a:extLst>
                <a:ext uri="{FF2B5EF4-FFF2-40B4-BE49-F238E27FC236}">
                  <a16:creationId xmlns:a16="http://schemas.microsoft.com/office/drawing/2014/main" id="{E694A190-7DB1-F059-3570-89C7413378FC}"/>
                </a:ext>
              </a:extLst>
            </p:cNvPr>
            <p:cNvSpPr/>
            <p:nvPr/>
          </p:nvSpPr>
          <p:spPr>
            <a:xfrm>
              <a:off x="5659511" y="2864303"/>
              <a:ext cx="405835" cy="353510"/>
            </a:xfrm>
            <a:custGeom>
              <a:avLst/>
              <a:gdLst/>
              <a:ahLst/>
              <a:cxnLst/>
              <a:rect l="l" t="t" r="r" b="b"/>
              <a:pathLst>
                <a:path w="28139" h="24511" extrusionOk="0">
                  <a:moveTo>
                    <a:pt x="6903" y="0"/>
                  </a:moveTo>
                  <a:lnTo>
                    <a:pt x="1" y="14172"/>
                  </a:lnTo>
                  <a:lnTo>
                    <a:pt x="21252" y="24511"/>
                  </a:lnTo>
                  <a:lnTo>
                    <a:pt x="28139" y="10354"/>
                  </a:lnTo>
                  <a:lnTo>
                    <a:pt x="69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</p:grpSp>
      <p:grpSp>
        <p:nvGrpSpPr>
          <p:cNvPr id="25" name="Google Shape;737;p25">
            <a:extLst>
              <a:ext uri="{FF2B5EF4-FFF2-40B4-BE49-F238E27FC236}">
                <a16:creationId xmlns:a16="http://schemas.microsoft.com/office/drawing/2014/main" id="{970BA91C-DB59-7997-7BCC-F4322783E475}"/>
              </a:ext>
            </a:extLst>
          </p:cNvPr>
          <p:cNvGrpSpPr/>
          <p:nvPr/>
        </p:nvGrpSpPr>
        <p:grpSpPr>
          <a:xfrm>
            <a:off x="7649849" y="3559840"/>
            <a:ext cx="1069265" cy="1094471"/>
            <a:chOff x="8964023" y="1693491"/>
            <a:chExt cx="1087698" cy="945092"/>
          </a:xfrm>
        </p:grpSpPr>
        <p:sp>
          <p:nvSpPr>
            <p:cNvPr id="26" name="Google Shape;738;p25">
              <a:extLst>
                <a:ext uri="{FF2B5EF4-FFF2-40B4-BE49-F238E27FC236}">
                  <a16:creationId xmlns:a16="http://schemas.microsoft.com/office/drawing/2014/main" id="{C1C235BF-7BBE-BE56-1CA4-195C6FC38AFC}"/>
                </a:ext>
              </a:extLst>
            </p:cNvPr>
            <p:cNvSpPr/>
            <p:nvPr/>
          </p:nvSpPr>
          <p:spPr>
            <a:xfrm>
              <a:off x="8964023" y="1693491"/>
              <a:ext cx="483240" cy="945092"/>
            </a:xfrm>
            <a:custGeom>
              <a:avLst/>
              <a:gdLst/>
              <a:ahLst/>
              <a:cxnLst/>
              <a:rect l="l" t="t" r="r" b="b"/>
              <a:pathLst>
                <a:path w="33506" h="65529" extrusionOk="0">
                  <a:moveTo>
                    <a:pt x="31990" y="0"/>
                  </a:moveTo>
                  <a:cubicBezTo>
                    <a:pt x="31611" y="0"/>
                    <a:pt x="31249" y="208"/>
                    <a:pt x="31077" y="563"/>
                  </a:cubicBezTo>
                  <a:lnTo>
                    <a:pt x="239" y="63885"/>
                  </a:lnTo>
                  <a:cubicBezTo>
                    <a:pt x="0" y="64396"/>
                    <a:pt x="207" y="65003"/>
                    <a:pt x="703" y="65242"/>
                  </a:cubicBezTo>
                  <a:lnTo>
                    <a:pt x="1070" y="65419"/>
                  </a:lnTo>
                  <a:cubicBezTo>
                    <a:pt x="1218" y="65493"/>
                    <a:pt x="1375" y="65528"/>
                    <a:pt x="1528" y="65528"/>
                  </a:cubicBezTo>
                  <a:cubicBezTo>
                    <a:pt x="1903" y="65528"/>
                    <a:pt x="2258" y="65318"/>
                    <a:pt x="2429" y="64955"/>
                  </a:cubicBezTo>
                  <a:lnTo>
                    <a:pt x="33267" y="1634"/>
                  </a:lnTo>
                  <a:cubicBezTo>
                    <a:pt x="33506" y="1123"/>
                    <a:pt x="33299" y="516"/>
                    <a:pt x="32787" y="275"/>
                  </a:cubicBezTo>
                  <a:lnTo>
                    <a:pt x="32436" y="100"/>
                  </a:lnTo>
                  <a:cubicBezTo>
                    <a:pt x="32291" y="32"/>
                    <a:pt x="32139" y="0"/>
                    <a:pt x="31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533"/>
            </a:p>
          </p:txBody>
        </p:sp>
        <p:sp>
          <p:nvSpPr>
            <p:cNvPr id="27" name="Google Shape;739;p25">
              <a:extLst>
                <a:ext uri="{FF2B5EF4-FFF2-40B4-BE49-F238E27FC236}">
                  <a16:creationId xmlns:a16="http://schemas.microsoft.com/office/drawing/2014/main" id="{3B70B7B3-80BE-DB69-98A5-6B5FE0EEC0C2}"/>
                </a:ext>
              </a:extLst>
            </p:cNvPr>
            <p:cNvSpPr/>
            <p:nvPr/>
          </p:nvSpPr>
          <p:spPr>
            <a:xfrm>
              <a:off x="9240080" y="1726735"/>
              <a:ext cx="811641" cy="706775"/>
            </a:xfrm>
            <a:custGeom>
              <a:avLst/>
              <a:gdLst/>
              <a:ahLst/>
              <a:cxnLst/>
              <a:rect l="l" t="t" r="r" b="b"/>
              <a:pathLst>
                <a:path w="56276" h="49005" extrusionOk="0">
                  <a:moveTo>
                    <a:pt x="13789" y="0"/>
                  </a:moveTo>
                  <a:lnTo>
                    <a:pt x="1" y="28329"/>
                  </a:lnTo>
                  <a:lnTo>
                    <a:pt x="42486" y="49004"/>
                  </a:lnTo>
                  <a:lnTo>
                    <a:pt x="56276" y="20691"/>
                  </a:lnTo>
                  <a:lnTo>
                    <a:pt x="137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533"/>
            </a:p>
          </p:txBody>
        </p:sp>
        <p:sp>
          <p:nvSpPr>
            <p:cNvPr id="28" name="Google Shape;740;p25">
              <a:extLst>
                <a:ext uri="{FF2B5EF4-FFF2-40B4-BE49-F238E27FC236}">
                  <a16:creationId xmlns:a16="http://schemas.microsoft.com/office/drawing/2014/main" id="{B03CBCC2-FD82-0027-FF90-E9812531D8D3}"/>
                </a:ext>
              </a:extLst>
            </p:cNvPr>
            <p:cNvSpPr/>
            <p:nvPr/>
          </p:nvSpPr>
          <p:spPr>
            <a:xfrm>
              <a:off x="9546337" y="2080225"/>
              <a:ext cx="405835" cy="353279"/>
            </a:xfrm>
            <a:custGeom>
              <a:avLst/>
              <a:gdLst/>
              <a:ahLst/>
              <a:cxnLst/>
              <a:rect l="l" t="t" r="r" b="b"/>
              <a:pathLst>
                <a:path w="28139" h="24495" extrusionOk="0">
                  <a:moveTo>
                    <a:pt x="6903" y="1"/>
                  </a:moveTo>
                  <a:lnTo>
                    <a:pt x="0" y="14157"/>
                  </a:lnTo>
                  <a:lnTo>
                    <a:pt x="21251" y="24494"/>
                  </a:lnTo>
                  <a:lnTo>
                    <a:pt x="28138" y="10338"/>
                  </a:lnTo>
                  <a:lnTo>
                    <a:pt x="69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533"/>
            </a:p>
          </p:txBody>
        </p:sp>
        <p:sp>
          <p:nvSpPr>
            <p:cNvPr id="29" name="Google Shape;741;p25">
              <a:extLst>
                <a:ext uri="{FF2B5EF4-FFF2-40B4-BE49-F238E27FC236}">
                  <a16:creationId xmlns:a16="http://schemas.microsoft.com/office/drawing/2014/main" id="{06D67FEE-F721-132E-C6F5-EE170F30526F}"/>
                </a:ext>
              </a:extLst>
            </p:cNvPr>
            <p:cNvSpPr/>
            <p:nvPr/>
          </p:nvSpPr>
          <p:spPr>
            <a:xfrm>
              <a:off x="9339392" y="1726735"/>
              <a:ext cx="405835" cy="353510"/>
            </a:xfrm>
            <a:custGeom>
              <a:avLst/>
              <a:gdLst/>
              <a:ahLst/>
              <a:cxnLst/>
              <a:rect l="l" t="t" r="r" b="b"/>
              <a:pathLst>
                <a:path w="28139" h="24511" extrusionOk="0">
                  <a:moveTo>
                    <a:pt x="6903" y="0"/>
                  </a:moveTo>
                  <a:lnTo>
                    <a:pt x="1" y="14172"/>
                  </a:lnTo>
                  <a:lnTo>
                    <a:pt x="21252" y="24511"/>
                  </a:lnTo>
                  <a:lnTo>
                    <a:pt x="28139" y="10354"/>
                  </a:lnTo>
                  <a:lnTo>
                    <a:pt x="69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533"/>
            </a:p>
          </p:txBody>
        </p:sp>
      </p:grpSp>
      <p:grpSp>
        <p:nvGrpSpPr>
          <p:cNvPr id="33" name="Google Shape;742;p25">
            <a:extLst>
              <a:ext uri="{FF2B5EF4-FFF2-40B4-BE49-F238E27FC236}">
                <a16:creationId xmlns:a16="http://schemas.microsoft.com/office/drawing/2014/main" id="{69487F65-6A47-AF87-1406-E48837B41803}"/>
              </a:ext>
            </a:extLst>
          </p:cNvPr>
          <p:cNvGrpSpPr/>
          <p:nvPr/>
        </p:nvGrpSpPr>
        <p:grpSpPr>
          <a:xfrm>
            <a:off x="9685767" y="1553669"/>
            <a:ext cx="948945" cy="980292"/>
            <a:chOff x="3992973" y="2911305"/>
            <a:chExt cx="902208" cy="784914"/>
          </a:xfrm>
        </p:grpSpPr>
        <p:sp>
          <p:nvSpPr>
            <p:cNvPr id="31" name="Google Shape;743;p25">
              <a:extLst>
                <a:ext uri="{FF2B5EF4-FFF2-40B4-BE49-F238E27FC236}">
                  <a16:creationId xmlns:a16="http://schemas.microsoft.com/office/drawing/2014/main" id="{5F553B70-1FCC-9FF0-67ED-826840261C29}"/>
                </a:ext>
              </a:extLst>
            </p:cNvPr>
            <p:cNvSpPr/>
            <p:nvPr/>
          </p:nvSpPr>
          <p:spPr>
            <a:xfrm>
              <a:off x="4366524" y="2911305"/>
              <a:ext cx="528657" cy="670372"/>
            </a:xfrm>
            <a:custGeom>
              <a:avLst/>
              <a:gdLst/>
              <a:ahLst/>
              <a:cxnLst/>
              <a:rect l="l" t="t" r="r" b="b"/>
              <a:pathLst>
                <a:path w="36655" h="46481" extrusionOk="0">
                  <a:moveTo>
                    <a:pt x="6999" y="1"/>
                  </a:moveTo>
                  <a:cubicBezTo>
                    <a:pt x="6967" y="1"/>
                    <a:pt x="6935" y="16"/>
                    <a:pt x="6918" y="65"/>
                  </a:cubicBezTo>
                  <a:lnTo>
                    <a:pt x="0" y="41448"/>
                  </a:lnTo>
                  <a:cubicBezTo>
                    <a:pt x="0" y="41495"/>
                    <a:pt x="16" y="41527"/>
                    <a:pt x="48" y="41527"/>
                  </a:cubicBezTo>
                  <a:lnTo>
                    <a:pt x="29639" y="46480"/>
                  </a:lnTo>
                  <a:cubicBezTo>
                    <a:pt x="29688" y="46480"/>
                    <a:pt x="29720" y="46465"/>
                    <a:pt x="29720" y="46433"/>
                  </a:cubicBezTo>
                  <a:lnTo>
                    <a:pt x="36638" y="5033"/>
                  </a:lnTo>
                  <a:cubicBezTo>
                    <a:pt x="36654" y="5001"/>
                    <a:pt x="36622" y="4954"/>
                    <a:pt x="36590" y="4954"/>
                  </a:cubicBezTo>
                  <a:lnTo>
                    <a:pt x="69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32" name="Google Shape;744;p25">
              <a:extLst>
                <a:ext uri="{FF2B5EF4-FFF2-40B4-BE49-F238E27FC236}">
                  <a16:creationId xmlns:a16="http://schemas.microsoft.com/office/drawing/2014/main" id="{5E27BBB1-1EE9-7577-50B6-AC3D24F7AC19}"/>
                </a:ext>
              </a:extLst>
            </p:cNvPr>
            <p:cNvSpPr/>
            <p:nvPr/>
          </p:nvSpPr>
          <p:spPr>
            <a:xfrm>
              <a:off x="3992973" y="3019616"/>
              <a:ext cx="539027" cy="676603"/>
            </a:xfrm>
            <a:custGeom>
              <a:avLst/>
              <a:gdLst/>
              <a:ahLst/>
              <a:cxnLst/>
              <a:rect l="l" t="t" r="r" b="b"/>
              <a:pathLst>
                <a:path w="37374" h="46913" extrusionOk="0">
                  <a:moveTo>
                    <a:pt x="29544" y="0"/>
                  </a:moveTo>
                  <a:lnTo>
                    <a:pt x="64" y="5529"/>
                  </a:lnTo>
                  <a:cubicBezTo>
                    <a:pt x="32" y="5544"/>
                    <a:pt x="0" y="5576"/>
                    <a:pt x="17" y="5608"/>
                  </a:cubicBezTo>
                  <a:lnTo>
                    <a:pt x="7750" y="46864"/>
                  </a:lnTo>
                  <a:cubicBezTo>
                    <a:pt x="7750" y="46896"/>
                    <a:pt x="7782" y="46912"/>
                    <a:pt x="7814" y="46912"/>
                  </a:cubicBezTo>
                  <a:lnTo>
                    <a:pt x="37310" y="41384"/>
                  </a:lnTo>
                  <a:cubicBezTo>
                    <a:pt x="37342" y="41384"/>
                    <a:pt x="37374" y="41335"/>
                    <a:pt x="37357" y="41303"/>
                  </a:cubicBezTo>
                  <a:lnTo>
                    <a:pt x="29624" y="48"/>
                  </a:lnTo>
                  <a:cubicBezTo>
                    <a:pt x="29624" y="16"/>
                    <a:pt x="29592" y="0"/>
                    <a:pt x="29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</p:grpSp>
      <p:sp>
        <p:nvSpPr>
          <p:cNvPr id="35" name="Google Shape;1278;p33">
            <a:extLst>
              <a:ext uri="{FF2B5EF4-FFF2-40B4-BE49-F238E27FC236}">
                <a16:creationId xmlns:a16="http://schemas.microsoft.com/office/drawing/2014/main" id="{DBB9D8F9-9045-4FB9-2EC8-4821A479AD86}"/>
              </a:ext>
            </a:extLst>
          </p:cNvPr>
          <p:cNvSpPr txBox="1"/>
          <p:nvPr/>
        </p:nvSpPr>
        <p:spPr>
          <a:xfrm>
            <a:off x="6419759" y="2421368"/>
            <a:ext cx="2392400" cy="5096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4999"/>
              </a:lnSpc>
              <a:spcAft>
                <a:spcPts val="2133"/>
              </a:spcAft>
            </a:pPr>
            <a:r>
              <a:rPr lang="en" sz="2250">
                <a:solidFill>
                  <a:schemeClr val="bg2"/>
                </a:solidFill>
                <a:latin typeface="Fira Sans Extra Condensed SemiBold"/>
                <a:sym typeface="Fira Sans Extra Condensed SemiBold"/>
              </a:rPr>
              <a:t>Offside</a:t>
            </a:r>
            <a:endParaRPr lang="en-US">
              <a:solidFill>
                <a:schemeClr val="bg2"/>
              </a:solidFill>
            </a:endParaRPr>
          </a:p>
        </p:txBody>
      </p:sp>
      <p:grpSp>
        <p:nvGrpSpPr>
          <p:cNvPr id="38" name="Google Shape;1273;p33">
            <a:extLst>
              <a:ext uri="{FF2B5EF4-FFF2-40B4-BE49-F238E27FC236}">
                <a16:creationId xmlns:a16="http://schemas.microsoft.com/office/drawing/2014/main" id="{02E80E9A-D8A5-DF0E-8EC9-D9888901663E}"/>
              </a:ext>
            </a:extLst>
          </p:cNvPr>
          <p:cNvGrpSpPr/>
          <p:nvPr/>
        </p:nvGrpSpPr>
        <p:grpSpPr>
          <a:xfrm>
            <a:off x="9037165" y="2463885"/>
            <a:ext cx="2580858" cy="1258467"/>
            <a:chOff x="3050700" y="1723675"/>
            <a:chExt cx="1935643" cy="943850"/>
          </a:xfrm>
        </p:grpSpPr>
        <p:sp>
          <p:nvSpPr>
            <p:cNvPr id="39" name="Google Shape;1274;p33">
              <a:extLst>
                <a:ext uri="{FF2B5EF4-FFF2-40B4-BE49-F238E27FC236}">
                  <a16:creationId xmlns:a16="http://schemas.microsoft.com/office/drawing/2014/main" id="{9007C891-2B45-90C1-7CFB-41908A845AB1}"/>
                </a:ext>
              </a:extLst>
            </p:cNvPr>
            <p:cNvSpPr txBox="1"/>
            <p:nvPr/>
          </p:nvSpPr>
          <p:spPr>
            <a:xfrm>
              <a:off x="3195643" y="2095125"/>
              <a:ext cx="17907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endParaRPr lang="en-US" sz="1600">
                <a:latin typeface="Roboto"/>
                <a:ea typeface="Roboto"/>
                <a:cs typeface="Roboto"/>
              </a:endParaRPr>
            </a:p>
          </p:txBody>
        </p:sp>
        <p:sp>
          <p:nvSpPr>
            <p:cNvPr id="40" name="Google Shape;1275;p33">
              <a:extLst>
                <a:ext uri="{FF2B5EF4-FFF2-40B4-BE49-F238E27FC236}">
                  <a16:creationId xmlns:a16="http://schemas.microsoft.com/office/drawing/2014/main" id="{9902F497-F0FF-0E27-71C1-DFD5900F41C4}"/>
                </a:ext>
              </a:extLst>
            </p:cNvPr>
            <p:cNvSpPr txBox="1"/>
            <p:nvPr/>
          </p:nvSpPr>
          <p:spPr>
            <a:xfrm>
              <a:off x="3050700" y="1723675"/>
              <a:ext cx="17907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4999"/>
                </a:lnSpc>
                <a:spcAft>
                  <a:spcPts val="2133"/>
                </a:spcAft>
              </a:pPr>
              <a:r>
                <a:rPr lang="en" sz="2250">
                  <a:solidFill>
                    <a:schemeClr val="accent2"/>
                  </a:solidFill>
                  <a:latin typeface="Fira Sans Extra Condensed SemiBold"/>
                  <a:sym typeface="Fira Sans Extra Condensed SemiBold"/>
                </a:rPr>
                <a:t>Red Card</a:t>
              </a:r>
              <a:endParaRPr lang="en-US"/>
            </a:p>
          </p:txBody>
        </p:sp>
      </p:grpSp>
      <p:sp>
        <p:nvSpPr>
          <p:cNvPr id="42" name="Google Shape;1272;p33">
            <a:extLst>
              <a:ext uri="{FF2B5EF4-FFF2-40B4-BE49-F238E27FC236}">
                <a16:creationId xmlns:a16="http://schemas.microsoft.com/office/drawing/2014/main" id="{A9F2DD69-0C51-54DF-E02C-94B3AC0A7801}"/>
              </a:ext>
            </a:extLst>
          </p:cNvPr>
          <p:cNvSpPr txBox="1"/>
          <p:nvPr/>
        </p:nvSpPr>
        <p:spPr>
          <a:xfrm>
            <a:off x="9068203" y="4753198"/>
            <a:ext cx="2387600" cy="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4999"/>
              </a:lnSpc>
              <a:spcAft>
                <a:spcPts val="2133"/>
              </a:spcAft>
            </a:pPr>
            <a:r>
              <a:rPr lang="en" sz="2250">
                <a:solidFill>
                  <a:schemeClr val="lt1"/>
                </a:solidFill>
                <a:latin typeface="Fira Sans Extra Condensed SemiBold"/>
                <a:sym typeface="Fira Sans Extra Condensed SemiBold"/>
              </a:rPr>
              <a:t>Corner Kick</a:t>
            </a:r>
            <a:endParaRPr lang="en-US"/>
          </a:p>
        </p:txBody>
      </p:sp>
      <p:grpSp>
        <p:nvGrpSpPr>
          <p:cNvPr id="43" name="Google Shape;1276;p33">
            <a:extLst>
              <a:ext uri="{FF2B5EF4-FFF2-40B4-BE49-F238E27FC236}">
                <a16:creationId xmlns:a16="http://schemas.microsoft.com/office/drawing/2014/main" id="{3ED296B2-B099-1D33-2A95-8CB398658087}"/>
              </a:ext>
            </a:extLst>
          </p:cNvPr>
          <p:cNvGrpSpPr/>
          <p:nvPr/>
        </p:nvGrpSpPr>
        <p:grpSpPr>
          <a:xfrm>
            <a:off x="6455099" y="4753750"/>
            <a:ext cx="2585658" cy="1258467"/>
            <a:chOff x="729009" y="3619150"/>
            <a:chExt cx="1939243" cy="943850"/>
          </a:xfrm>
        </p:grpSpPr>
        <p:sp>
          <p:nvSpPr>
            <p:cNvPr id="44" name="Google Shape;1277;p33">
              <a:extLst>
                <a:ext uri="{FF2B5EF4-FFF2-40B4-BE49-F238E27FC236}">
                  <a16:creationId xmlns:a16="http://schemas.microsoft.com/office/drawing/2014/main" id="{CE5DF5E9-F0C5-740D-07CF-A4F60FEF3EDE}"/>
                </a:ext>
              </a:extLst>
            </p:cNvPr>
            <p:cNvSpPr txBox="1"/>
            <p:nvPr/>
          </p:nvSpPr>
          <p:spPr>
            <a:xfrm>
              <a:off x="873952" y="3990600"/>
              <a:ext cx="17943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endParaRPr lang="en" sz="1600">
                <a:latin typeface="Roboto"/>
                <a:ea typeface="Roboto"/>
                <a:cs typeface="Roboto"/>
              </a:endParaRPr>
            </a:p>
          </p:txBody>
        </p:sp>
        <p:sp>
          <p:nvSpPr>
            <p:cNvPr id="45" name="Google Shape;1278;p33">
              <a:extLst>
                <a:ext uri="{FF2B5EF4-FFF2-40B4-BE49-F238E27FC236}">
                  <a16:creationId xmlns:a16="http://schemas.microsoft.com/office/drawing/2014/main" id="{08E2E465-92D0-C6D1-F346-27813698B2A2}"/>
                </a:ext>
              </a:extLst>
            </p:cNvPr>
            <p:cNvSpPr txBox="1"/>
            <p:nvPr/>
          </p:nvSpPr>
          <p:spPr>
            <a:xfrm>
              <a:off x="729009" y="3619150"/>
              <a:ext cx="17943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4999"/>
                </a:lnSpc>
                <a:spcAft>
                  <a:spcPts val="2133"/>
                </a:spcAft>
              </a:pPr>
              <a:r>
                <a:rPr lang="en" sz="2250">
                  <a:solidFill>
                    <a:schemeClr val="accent3"/>
                  </a:solidFill>
                  <a:latin typeface="Fira Sans Extra Condensed SemiBold"/>
                  <a:sym typeface="Fira Sans Extra Condensed SemiBold"/>
                </a:rPr>
                <a:t>Penalty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52926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36"/>
          <p:cNvSpPr txBox="1">
            <a:spLocks noGrp="1"/>
          </p:cNvSpPr>
          <p:nvPr>
            <p:ph type="title"/>
          </p:nvPr>
        </p:nvSpPr>
        <p:spPr>
          <a:xfrm>
            <a:off x="890622" y="785070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Schedule</a:t>
            </a:r>
            <a:endParaRPr lang="en-US"/>
          </a:p>
        </p:txBody>
      </p:sp>
      <p:grpSp>
        <p:nvGrpSpPr>
          <p:cNvPr id="1490" name="Google Shape;1490;p36"/>
          <p:cNvGrpSpPr/>
          <p:nvPr/>
        </p:nvGrpSpPr>
        <p:grpSpPr>
          <a:xfrm>
            <a:off x="8360248" y="2372174"/>
            <a:ext cx="1080500" cy="1129132"/>
            <a:chOff x="4544514" y="1336499"/>
            <a:chExt cx="810375" cy="846849"/>
          </a:xfrm>
        </p:grpSpPr>
        <p:sp>
          <p:nvSpPr>
            <p:cNvPr id="1491" name="Google Shape;1491;p36"/>
            <p:cNvSpPr/>
            <p:nvPr/>
          </p:nvSpPr>
          <p:spPr>
            <a:xfrm>
              <a:off x="4544514" y="1336499"/>
              <a:ext cx="810375" cy="846825"/>
            </a:xfrm>
            <a:custGeom>
              <a:avLst/>
              <a:gdLst/>
              <a:ahLst/>
              <a:cxnLst/>
              <a:rect l="l" t="t" r="r" b="b"/>
              <a:pathLst>
                <a:path w="50601" h="52877" extrusionOk="0">
                  <a:moveTo>
                    <a:pt x="9025" y="8411"/>
                  </a:moveTo>
                  <a:lnTo>
                    <a:pt x="9025" y="8995"/>
                  </a:lnTo>
                  <a:cubicBezTo>
                    <a:pt x="9025" y="13239"/>
                    <a:pt x="9763" y="17344"/>
                    <a:pt x="11132" y="21080"/>
                  </a:cubicBezTo>
                  <a:cubicBezTo>
                    <a:pt x="7842" y="19189"/>
                    <a:pt x="5720" y="15760"/>
                    <a:pt x="5489" y="11963"/>
                  </a:cubicBezTo>
                  <a:lnTo>
                    <a:pt x="5273" y="8411"/>
                  </a:lnTo>
                  <a:close/>
                  <a:moveTo>
                    <a:pt x="45327" y="8411"/>
                  </a:moveTo>
                  <a:lnTo>
                    <a:pt x="45112" y="11963"/>
                  </a:lnTo>
                  <a:cubicBezTo>
                    <a:pt x="44881" y="15760"/>
                    <a:pt x="42759" y="19189"/>
                    <a:pt x="39469" y="21080"/>
                  </a:cubicBezTo>
                  <a:cubicBezTo>
                    <a:pt x="40838" y="17344"/>
                    <a:pt x="41576" y="13239"/>
                    <a:pt x="41576" y="8995"/>
                  </a:cubicBezTo>
                  <a:lnTo>
                    <a:pt x="41576" y="8411"/>
                  </a:lnTo>
                  <a:close/>
                  <a:moveTo>
                    <a:pt x="9025" y="1"/>
                  </a:moveTo>
                  <a:lnTo>
                    <a:pt x="9025" y="3460"/>
                  </a:lnTo>
                  <a:lnTo>
                    <a:pt x="0" y="3460"/>
                  </a:lnTo>
                  <a:lnTo>
                    <a:pt x="415" y="10286"/>
                  </a:lnTo>
                  <a:cubicBezTo>
                    <a:pt x="831" y="16975"/>
                    <a:pt x="4566" y="23017"/>
                    <a:pt x="10378" y="26369"/>
                  </a:cubicBezTo>
                  <a:lnTo>
                    <a:pt x="15760" y="29475"/>
                  </a:lnTo>
                  <a:cubicBezTo>
                    <a:pt x="16990" y="31029"/>
                    <a:pt x="18343" y="32412"/>
                    <a:pt x="19849" y="33612"/>
                  </a:cubicBezTo>
                  <a:lnTo>
                    <a:pt x="22602" y="35779"/>
                  </a:lnTo>
                  <a:lnTo>
                    <a:pt x="22586" y="40162"/>
                  </a:lnTo>
                  <a:cubicBezTo>
                    <a:pt x="17297" y="41053"/>
                    <a:pt x="12930" y="44528"/>
                    <a:pt x="10702" y="49217"/>
                  </a:cubicBezTo>
                  <a:lnTo>
                    <a:pt x="7350" y="49217"/>
                  </a:lnTo>
                  <a:lnTo>
                    <a:pt x="7350" y="52877"/>
                  </a:lnTo>
                  <a:lnTo>
                    <a:pt x="43282" y="52877"/>
                  </a:lnTo>
                  <a:lnTo>
                    <a:pt x="43282" y="49217"/>
                  </a:lnTo>
                  <a:lnTo>
                    <a:pt x="39899" y="49217"/>
                  </a:lnTo>
                  <a:cubicBezTo>
                    <a:pt x="37670" y="44528"/>
                    <a:pt x="33304" y="41053"/>
                    <a:pt x="28014" y="40162"/>
                  </a:cubicBezTo>
                  <a:lnTo>
                    <a:pt x="27998" y="35779"/>
                  </a:lnTo>
                  <a:lnTo>
                    <a:pt x="30751" y="33612"/>
                  </a:lnTo>
                  <a:cubicBezTo>
                    <a:pt x="32258" y="32412"/>
                    <a:pt x="33611" y="31029"/>
                    <a:pt x="34841" y="29475"/>
                  </a:cubicBezTo>
                  <a:lnTo>
                    <a:pt x="40223" y="26369"/>
                  </a:lnTo>
                  <a:cubicBezTo>
                    <a:pt x="46034" y="23017"/>
                    <a:pt x="49770" y="16975"/>
                    <a:pt x="50186" y="10286"/>
                  </a:cubicBezTo>
                  <a:lnTo>
                    <a:pt x="50600" y="3460"/>
                  </a:lnTo>
                  <a:lnTo>
                    <a:pt x="41576" y="3460"/>
                  </a:lnTo>
                  <a:lnTo>
                    <a:pt x="415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92" name="Google Shape;1492;p36"/>
            <p:cNvSpPr/>
            <p:nvPr/>
          </p:nvSpPr>
          <p:spPr>
            <a:xfrm>
              <a:off x="4761699" y="1413069"/>
              <a:ext cx="75863" cy="250699"/>
            </a:xfrm>
            <a:custGeom>
              <a:avLst/>
              <a:gdLst/>
              <a:ahLst/>
              <a:cxnLst/>
              <a:rect l="l" t="t" r="r" b="b"/>
              <a:pathLst>
                <a:path w="4737" h="15654" extrusionOk="0">
                  <a:moveTo>
                    <a:pt x="1686" y="1"/>
                  </a:moveTo>
                  <a:cubicBezTo>
                    <a:pt x="1677" y="1"/>
                    <a:pt x="1669" y="1"/>
                    <a:pt x="1661" y="1"/>
                  </a:cubicBezTo>
                  <a:cubicBezTo>
                    <a:pt x="738" y="1"/>
                    <a:pt x="0" y="755"/>
                    <a:pt x="15" y="1662"/>
                  </a:cubicBezTo>
                  <a:cubicBezTo>
                    <a:pt x="46" y="5614"/>
                    <a:pt x="93" y="10087"/>
                    <a:pt x="1307" y="14439"/>
                  </a:cubicBezTo>
                  <a:cubicBezTo>
                    <a:pt x="1507" y="15161"/>
                    <a:pt x="2168" y="15653"/>
                    <a:pt x="2891" y="15653"/>
                  </a:cubicBezTo>
                  <a:cubicBezTo>
                    <a:pt x="3045" y="15653"/>
                    <a:pt x="3183" y="15623"/>
                    <a:pt x="3336" y="15592"/>
                  </a:cubicBezTo>
                  <a:cubicBezTo>
                    <a:pt x="4213" y="15346"/>
                    <a:pt x="4736" y="14423"/>
                    <a:pt x="4490" y="13547"/>
                  </a:cubicBezTo>
                  <a:cubicBezTo>
                    <a:pt x="3398" y="9626"/>
                    <a:pt x="3352" y="5382"/>
                    <a:pt x="3322" y="1631"/>
                  </a:cubicBezTo>
                  <a:cubicBezTo>
                    <a:pt x="3306" y="733"/>
                    <a:pt x="2507" y="1"/>
                    <a:pt x="1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93" name="Google Shape;1493;p36"/>
            <p:cNvSpPr/>
            <p:nvPr/>
          </p:nvSpPr>
          <p:spPr>
            <a:xfrm>
              <a:off x="4807006" y="1678045"/>
              <a:ext cx="55172" cy="55172"/>
            </a:xfrm>
            <a:custGeom>
              <a:avLst/>
              <a:gdLst/>
              <a:ahLst/>
              <a:cxnLst/>
              <a:rect l="l" t="t" r="r" b="b"/>
              <a:pathLst>
                <a:path w="3445" h="3445" extrusionOk="0">
                  <a:moveTo>
                    <a:pt x="1723" y="0"/>
                  </a:moveTo>
                  <a:cubicBezTo>
                    <a:pt x="769" y="0"/>
                    <a:pt x="1" y="769"/>
                    <a:pt x="1" y="1722"/>
                  </a:cubicBezTo>
                  <a:cubicBezTo>
                    <a:pt x="1" y="2675"/>
                    <a:pt x="769" y="3444"/>
                    <a:pt x="1723" y="3444"/>
                  </a:cubicBezTo>
                  <a:cubicBezTo>
                    <a:pt x="2676" y="3444"/>
                    <a:pt x="3445" y="2675"/>
                    <a:pt x="3445" y="1722"/>
                  </a:cubicBezTo>
                  <a:cubicBezTo>
                    <a:pt x="3445" y="769"/>
                    <a:pt x="2676" y="0"/>
                    <a:pt x="1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94" name="Google Shape;1494;p36"/>
            <p:cNvSpPr/>
            <p:nvPr/>
          </p:nvSpPr>
          <p:spPr>
            <a:xfrm>
              <a:off x="4662210" y="1979697"/>
              <a:ext cx="575467" cy="203647"/>
            </a:xfrm>
            <a:custGeom>
              <a:avLst/>
              <a:gdLst/>
              <a:ahLst/>
              <a:cxnLst/>
              <a:rect l="l" t="t" r="r" b="b"/>
              <a:pathLst>
                <a:path w="35933" h="12716" extrusionOk="0">
                  <a:moveTo>
                    <a:pt x="15237" y="1"/>
                  </a:moveTo>
                  <a:cubicBezTo>
                    <a:pt x="9948" y="892"/>
                    <a:pt x="5581" y="4367"/>
                    <a:pt x="3353" y="9056"/>
                  </a:cubicBezTo>
                  <a:lnTo>
                    <a:pt x="1" y="9056"/>
                  </a:lnTo>
                  <a:lnTo>
                    <a:pt x="1" y="12716"/>
                  </a:lnTo>
                  <a:lnTo>
                    <a:pt x="35933" y="12716"/>
                  </a:lnTo>
                  <a:lnTo>
                    <a:pt x="35933" y="9056"/>
                  </a:lnTo>
                  <a:lnTo>
                    <a:pt x="32550" y="9056"/>
                  </a:lnTo>
                  <a:cubicBezTo>
                    <a:pt x="30321" y="4367"/>
                    <a:pt x="25955" y="892"/>
                    <a:pt x="20665" y="1"/>
                  </a:cubicBezTo>
                  <a:cubicBezTo>
                    <a:pt x="20665" y="1"/>
                    <a:pt x="19558" y="600"/>
                    <a:pt x="17913" y="600"/>
                  </a:cubicBezTo>
                  <a:cubicBezTo>
                    <a:pt x="16483" y="600"/>
                    <a:pt x="15237" y="1"/>
                    <a:pt x="15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95" name="Google Shape;1495;p36"/>
            <p:cNvSpPr/>
            <p:nvPr/>
          </p:nvSpPr>
          <p:spPr>
            <a:xfrm>
              <a:off x="4662210" y="2124733"/>
              <a:ext cx="575467" cy="58615"/>
            </a:xfrm>
            <a:custGeom>
              <a:avLst/>
              <a:gdLst/>
              <a:ahLst/>
              <a:cxnLst/>
              <a:rect l="l" t="t" r="r" b="b"/>
              <a:pathLst>
                <a:path w="35933" h="3660" extrusionOk="0">
                  <a:moveTo>
                    <a:pt x="1" y="0"/>
                  </a:moveTo>
                  <a:lnTo>
                    <a:pt x="1" y="3660"/>
                  </a:lnTo>
                  <a:lnTo>
                    <a:pt x="35933" y="3660"/>
                  </a:lnTo>
                  <a:lnTo>
                    <a:pt x="35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</p:grpSp>
      <p:grpSp>
        <p:nvGrpSpPr>
          <p:cNvPr id="1517" name="Google Shape;1517;p36"/>
          <p:cNvGrpSpPr/>
          <p:nvPr/>
        </p:nvGrpSpPr>
        <p:grpSpPr>
          <a:xfrm>
            <a:off x="8100620" y="3526001"/>
            <a:ext cx="1816368" cy="425600"/>
            <a:chOff x="2077450" y="1968836"/>
            <a:chExt cx="1362276" cy="319200"/>
          </a:xfrm>
        </p:grpSpPr>
        <p:sp>
          <p:nvSpPr>
            <p:cNvPr id="1518" name="Google Shape;1518;p36"/>
            <p:cNvSpPr/>
            <p:nvPr/>
          </p:nvSpPr>
          <p:spPr>
            <a:xfrm>
              <a:off x="2077450" y="1968836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45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Winner : 1</a:t>
              </a:r>
              <a:endParaRPr lang="en-US"/>
            </a:p>
          </p:txBody>
        </p:sp>
        <p:sp>
          <p:nvSpPr>
            <p:cNvPr id="1497" name="Google Shape;1497;p36"/>
            <p:cNvSpPr/>
            <p:nvPr/>
          </p:nvSpPr>
          <p:spPr>
            <a:xfrm>
              <a:off x="3265726" y="2036096"/>
              <a:ext cx="174000" cy="17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</p:grpSp>
      <p:sp>
        <p:nvSpPr>
          <p:cNvPr id="1523" name="Google Shape;1523;p36"/>
          <p:cNvSpPr/>
          <p:nvPr/>
        </p:nvSpPr>
        <p:spPr>
          <a:xfrm flipH="1">
            <a:off x="7821444" y="3619069"/>
            <a:ext cx="232000" cy="23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cxnSp>
        <p:nvCxnSpPr>
          <p:cNvPr id="1524" name="Google Shape;1524;p36"/>
          <p:cNvCxnSpPr>
            <a:cxnSpLocks/>
          </p:cNvCxnSpPr>
          <p:nvPr/>
        </p:nvCxnSpPr>
        <p:spPr>
          <a:xfrm rot="10800000" flipV="1">
            <a:off x="6095183" y="3741234"/>
            <a:ext cx="1683432" cy="139668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6" name="Google Shape;1526;p36"/>
          <p:cNvCxnSpPr>
            <a:cxnSpLocks/>
          </p:cNvCxnSpPr>
          <p:nvPr/>
        </p:nvCxnSpPr>
        <p:spPr>
          <a:xfrm rot="10800000">
            <a:off x="6095183" y="2641917"/>
            <a:ext cx="1683432" cy="109931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8" name="Google Shape;1528;p36"/>
          <p:cNvCxnSpPr>
            <a:cxnSpLocks/>
          </p:cNvCxnSpPr>
          <p:nvPr/>
        </p:nvCxnSpPr>
        <p:spPr>
          <a:xfrm rot="10800000">
            <a:off x="3810083" y="2032317"/>
            <a:ext cx="476800" cy="6096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1" name="Google Shape;1531;p36"/>
          <p:cNvCxnSpPr>
            <a:cxnSpLocks/>
          </p:cNvCxnSpPr>
          <p:nvPr/>
        </p:nvCxnSpPr>
        <p:spPr>
          <a:xfrm flipH="1">
            <a:off x="3810083" y="2641917"/>
            <a:ext cx="476800" cy="5900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3" name="Google Shape;1533;p36"/>
          <p:cNvCxnSpPr>
            <a:cxnSpLocks/>
          </p:cNvCxnSpPr>
          <p:nvPr/>
        </p:nvCxnSpPr>
        <p:spPr>
          <a:xfrm rot="10800000">
            <a:off x="3810083" y="4528317"/>
            <a:ext cx="476800" cy="6096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6" name="Google Shape;1536;p36"/>
          <p:cNvCxnSpPr>
            <a:cxnSpLocks/>
          </p:cNvCxnSpPr>
          <p:nvPr/>
        </p:nvCxnSpPr>
        <p:spPr>
          <a:xfrm flipH="1">
            <a:off x="3810083" y="5137917"/>
            <a:ext cx="476800" cy="6096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538" name="Google Shape;1538;p36"/>
          <p:cNvGrpSpPr/>
          <p:nvPr/>
        </p:nvGrpSpPr>
        <p:grpSpPr>
          <a:xfrm flipH="1">
            <a:off x="1462708" y="1819517"/>
            <a:ext cx="2347375" cy="425600"/>
            <a:chOff x="5592550" y="1018950"/>
            <a:chExt cx="1356300" cy="319200"/>
          </a:xfrm>
        </p:grpSpPr>
        <p:sp>
          <p:nvSpPr>
            <p:cNvPr id="1539" name="Google Shape;1539;p36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45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64 Matches</a:t>
              </a:r>
              <a:endParaRPr lang="en-US"/>
            </a:p>
          </p:txBody>
        </p:sp>
        <p:sp>
          <p:nvSpPr>
            <p:cNvPr id="1530" name="Google Shape;1530;p36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533">
                <a:solidFill>
                  <a:schemeClr val="accent5"/>
                </a:solidFill>
              </a:endParaRPr>
            </a:p>
          </p:txBody>
        </p:sp>
      </p:grpSp>
      <p:grpSp>
        <p:nvGrpSpPr>
          <p:cNvPr id="1540" name="Google Shape;1540;p36"/>
          <p:cNvGrpSpPr/>
          <p:nvPr/>
        </p:nvGrpSpPr>
        <p:grpSpPr>
          <a:xfrm flipH="1">
            <a:off x="4286883" y="2429117"/>
            <a:ext cx="1808400" cy="425600"/>
            <a:chOff x="3650050" y="1476150"/>
            <a:chExt cx="1356300" cy="319200"/>
          </a:xfrm>
        </p:grpSpPr>
        <p:sp>
          <p:nvSpPr>
            <p:cNvPr id="1529" name="Google Shape;1529;p36"/>
            <p:cNvSpPr/>
            <p:nvPr/>
          </p:nvSpPr>
          <p:spPr>
            <a:xfrm>
              <a:off x="3824050" y="14761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45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Semifinals :2</a:t>
              </a:r>
              <a:endParaRPr lang="en-US"/>
            </a:p>
          </p:txBody>
        </p:sp>
        <p:sp>
          <p:nvSpPr>
            <p:cNvPr id="1527" name="Google Shape;1527;p36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533">
                <a:solidFill>
                  <a:schemeClr val="dk1"/>
                </a:solidFill>
              </a:endParaRPr>
            </a:p>
          </p:txBody>
        </p:sp>
      </p:grpSp>
      <p:grpSp>
        <p:nvGrpSpPr>
          <p:cNvPr id="1541" name="Google Shape;1541;p36"/>
          <p:cNvGrpSpPr/>
          <p:nvPr/>
        </p:nvGrpSpPr>
        <p:grpSpPr>
          <a:xfrm flipH="1">
            <a:off x="4286883" y="4925117"/>
            <a:ext cx="1808400" cy="425600"/>
            <a:chOff x="3650050" y="3348150"/>
            <a:chExt cx="1356300" cy="319200"/>
          </a:xfrm>
        </p:grpSpPr>
        <p:sp>
          <p:nvSpPr>
            <p:cNvPr id="1534" name="Google Shape;1534;p36"/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45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3rd and 4th Places : 1</a:t>
              </a:r>
              <a:endParaRPr lang="en-US">
                <a:solidFill>
                  <a:schemeClr val="dk1"/>
                </a:solidFill>
              </a:endParaRPr>
            </a:p>
          </p:txBody>
        </p:sp>
        <p:sp>
          <p:nvSpPr>
            <p:cNvPr id="1525" name="Google Shape;1525;p36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533">
                <a:solidFill>
                  <a:schemeClr val="dk1"/>
                </a:solidFill>
              </a:endParaRPr>
            </a:p>
          </p:txBody>
        </p:sp>
      </p:grpSp>
      <p:grpSp>
        <p:nvGrpSpPr>
          <p:cNvPr id="1542" name="Google Shape;1542;p36"/>
          <p:cNvGrpSpPr/>
          <p:nvPr/>
        </p:nvGrpSpPr>
        <p:grpSpPr>
          <a:xfrm flipH="1">
            <a:off x="1416243" y="3038717"/>
            <a:ext cx="2393839" cy="425600"/>
            <a:chOff x="5592550" y="1933350"/>
            <a:chExt cx="1795379" cy="319200"/>
          </a:xfrm>
        </p:grpSpPr>
        <p:sp>
          <p:nvSpPr>
            <p:cNvPr id="1543" name="Google Shape;1543;p36"/>
            <p:cNvSpPr/>
            <p:nvPr/>
          </p:nvSpPr>
          <p:spPr>
            <a:xfrm>
              <a:off x="5766550" y="1933350"/>
              <a:ext cx="1621379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45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Group Stage : 48</a:t>
              </a:r>
              <a:endParaRPr lang="en-US"/>
            </a:p>
          </p:txBody>
        </p:sp>
        <p:sp>
          <p:nvSpPr>
            <p:cNvPr id="1532" name="Google Shape;1532;p36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533">
                <a:solidFill>
                  <a:schemeClr val="accent5"/>
                </a:solidFill>
              </a:endParaRPr>
            </a:p>
          </p:txBody>
        </p:sp>
      </p:grpSp>
      <p:grpSp>
        <p:nvGrpSpPr>
          <p:cNvPr id="1544" name="Google Shape;1544;p36"/>
          <p:cNvGrpSpPr/>
          <p:nvPr/>
        </p:nvGrpSpPr>
        <p:grpSpPr>
          <a:xfrm flipH="1">
            <a:off x="1462708" y="4315517"/>
            <a:ext cx="2347375" cy="425600"/>
            <a:chOff x="5592550" y="2890950"/>
            <a:chExt cx="1356300" cy="319200"/>
          </a:xfrm>
        </p:grpSpPr>
        <p:sp>
          <p:nvSpPr>
            <p:cNvPr id="1545" name="Google Shape;1545;p36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45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1/8 Finals : 8</a:t>
              </a:r>
              <a:endParaRPr lang="en-US"/>
            </a:p>
          </p:txBody>
        </p:sp>
        <p:sp>
          <p:nvSpPr>
            <p:cNvPr id="1535" name="Google Shape;1535;p36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533">
                <a:solidFill>
                  <a:schemeClr val="accent5"/>
                </a:solidFill>
              </a:endParaRPr>
            </a:p>
          </p:txBody>
        </p:sp>
      </p:grpSp>
      <p:grpSp>
        <p:nvGrpSpPr>
          <p:cNvPr id="1546" name="Google Shape;1546;p36"/>
          <p:cNvGrpSpPr/>
          <p:nvPr/>
        </p:nvGrpSpPr>
        <p:grpSpPr>
          <a:xfrm flipH="1">
            <a:off x="1462707" y="5534717"/>
            <a:ext cx="2347375" cy="425600"/>
            <a:chOff x="5592550" y="3805350"/>
            <a:chExt cx="1760531" cy="319200"/>
          </a:xfrm>
        </p:grpSpPr>
        <p:sp>
          <p:nvSpPr>
            <p:cNvPr id="1547" name="Google Shape;1547;p36"/>
            <p:cNvSpPr/>
            <p:nvPr/>
          </p:nvSpPr>
          <p:spPr>
            <a:xfrm>
              <a:off x="5766550" y="3805350"/>
              <a:ext cx="1586531" cy="319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450">
                  <a:solidFill>
                    <a:schemeClr val="accent5"/>
                  </a:solidFill>
                  <a:latin typeface="Roboto"/>
                  <a:ea typeface="Roboto"/>
                  <a:cs typeface="Roboto"/>
                </a:rPr>
                <a:t>Quarter Finals : 4</a:t>
              </a:r>
            </a:p>
          </p:txBody>
        </p:sp>
        <p:sp>
          <p:nvSpPr>
            <p:cNvPr id="1537" name="Google Shape;1537;p36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533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8457035"/>
      </p:ext>
    </p:extLst>
  </p:cSld>
  <p:clrMapOvr>
    <a:masterClrMapping/>
  </p:clrMapOvr>
  <p:transition spd="slow">
    <p:push dir="u"/>
  </p:transition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3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DE9E28-93A2-70F7-AD36-278A2BAE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Calibri"/>
                <a:ea typeface="+mj-lt"/>
                <a:cs typeface="+mj-lt"/>
              </a:rPr>
              <a:t>Stadium Capacity</a:t>
            </a:r>
            <a:endParaRPr lang="en-US" sz="5400" b="1">
              <a:latin typeface="Calibri"/>
              <a:ea typeface="+mj-lt"/>
              <a:cs typeface="+mj-lt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9E3F3-A898-B848-7C73-A1F75660D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79" y="2228087"/>
            <a:ext cx="5329753" cy="384407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122A54DC-A9F4-DC83-FC86-733B56C4F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426" y="2228087"/>
            <a:ext cx="5259912" cy="3837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653E43-D065-ECC1-96DE-7296498EFA3A}"/>
              </a:ext>
            </a:extLst>
          </p:cNvPr>
          <p:cNvSpPr txBox="1"/>
          <p:nvPr/>
        </p:nvSpPr>
        <p:spPr>
          <a:xfrm>
            <a:off x="1971644" y="6070110"/>
            <a:ext cx="2728632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81263">
              <a:spcAft>
                <a:spcPts val="534"/>
              </a:spcAft>
            </a:pPr>
            <a:r>
              <a:rPr lang="en-US" altLang="zh-CN" sz="1196" b="1" kern="1200">
                <a:solidFill>
                  <a:schemeClr val="tx1"/>
                </a:solidFill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Stadium Capacity in Qatar Stadiums </a:t>
            </a:r>
          </a:p>
          <a:p>
            <a:pPr algn="ctr" defTabSz="781263">
              <a:spcAft>
                <a:spcPts val="534"/>
              </a:spcAft>
            </a:pPr>
            <a:r>
              <a:rPr lang="en-US" altLang="zh-CN" sz="1196" b="1" kern="1200">
                <a:solidFill>
                  <a:schemeClr val="tx1"/>
                </a:solidFill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(FIFA 2022 World Cup)</a:t>
            </a:r>
            <a:endParaRPr lang="zh-CN" altLang="en-US" sz="14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EB3F0-EB84-09C2-83F3-5CD6FDA87EB9}"/>
              </a:ext>
            </a:extLst>
          </p:cNvPr>
          <p:cNvSpPr txBox="1"/>
          <p:nvPr/>
        </p:nvSpPr>
        <p:spPr>
          <a:xfrm>
            <a:off x="7283683" y="6063119"/>
            <a:ext cx="3669594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81263">
              <a:spcAft>
                <a:spcPts val="534"/>
              </a:spcAft>
            </a:pPr>
            <a:r>
              <a:rPr lang="en-US" altLang="zh-CN" sz="1196" b="1" kern="1200">
                <a:solidFill>
                  <a:schemeClr val="tx1"/>
                </a:solidFill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Stadium capacity in US, Canada, Mexico stadiums </a:t>
            </a:r>
          </a:p>
          <a:p>
            <a:pPr algn="ctr" defTabSz="781263">
              <a:spcAft>
                <a:spcPts val="534"/>
              </a:spcAft>
            </a:pPr>
            <a:r>
              <a:rPr lang="en-US" altLang="zh-CN" sz="1196" b="1" kern="1200">
                <a:solidFill>
                  <a:schemeClr val="tx1"/>
                </a:solidFill>
                <a:latin typeface="等线" panose="02010600030101010101" pitchFamily="2" charset="-122"/>
                <a:ea typeface="+mn-ea"/>
                <a:cs typeface="Times New Roman" panose="02020603050405020304" pitchFamily="18" charset="0"/>
              </a:rPr>
              <a:t>(for 2026 world cup)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3139413866"/>
      </p:ext>
    </p:extLst>
  </p:cSld>
  <p:clrMapOvr>
    <a:masterClrMapping/>
  </p:clrMapOvr>
  <p:transition spd="slow">
    <p:push dir="u"/>
  </p:transition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49"/>
          <p:cNvSpPr txBox="1">
            <a:spLocks noGrp="1"/>
          </p:cNvSpPr>
          <p:nvPr>
            <p:ph type="title" idx="8"/>
          </p:nvPr>
        </p:nvSpPr>
        <p:spPr>
          <a:xfrm>
            <a:off x="960000" y="707136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FIFA World Cup 2022 Menu</a:t>
            </a:r>
            <a:endParaRPr lang="en-US"/>
          </a:p>
        </p:txBody>
      </p:sp>
      <p:sp>
        <p:nvSpPr>
          <p:cNvPr id="1404" name="Google Shape;1404;p49"/>
          <p:cNvSpPr txBox="1">
            <a:spLocks noGrp="1"/>
          </p:cNvSpPr>
          <p:nvPr>
            <p:ph type="subTitle" idx="5"/>
          </p:nvPr>
        </p:nvSpPr>
        <p:spPr>
          <a:xfrm>
            <a:off x="2494732" y="4518649"/>
            <a:ext cx="3098800" cy="73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/>
              <a:t>Mixed Nuts</a:t>
            </a:r>
            <a:endParaRPr lang="en-US"/>
          </a:p>
          <a:p>
            <a:pPr marL="0" indent="0"/>
            <a:r>
              <a:rPr lang="en"/>
              <a:t>Popcorns</a:t>
            </a:r>
          </a:p>
        </p:txBody>
      </p:sp>
      <p:sp>
        <p:nvSpPr>
          <p:cNvPr id="1405" name="Google Shape;1405;p49"/>
          <p:cNvSpPr txBox="1">
            <a:spLocks noGrp="1"/>
          </p:cNvSpPr>
          <p:nvPr>
            <p:ph type="subTitle" idx="7"/>
          </p:nvPr>
        </p:nvSpPr>
        <p:spPr>
          <a:xfrm>
            <a:off x="8031963" y="4518649"/>
            <a:ext cx="3098800" cy="73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/>
              <a:t>Soft Drinks</a:t>
            </a:r>
          </a:p>
          <a:p>
            <a:pPr marL="0" indent="0"/>
            <a:r>
              <a:rPr lang="en"/>
              <a:t>Water</a:t>
            </a:r>
          </a:p>
          <a:p>
            <a:pPr marL="0" indent="0"/>
            <a:r>
              <a:rPr lang="en"/>
              <a:t>Non Alcoholic Beverages</a:t>
            </a:r>
          </a:p>
        </p:txBody>
      </p:sp>
      <p:sp>
        <p:nvSpPr>
          <p:cNvPr id="1407" name="Google Shape;1407;p49"/>
          <p:cNvSpPr txBox="1">
            <a:spLocks noGrp="1"/>
          </p:cNvSpPr>
          <p:nvPr>
            <p:ph type="subTitle" idx="1"/>
          </p:nvPr>
        </p:nvSpPr>
        <p:spPr>
          <a:xfrm>
            <a:off x="2494732" y="2607443"/>
            <a:ext cx="3098800" cy="73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>
                <a:solidFill>
                  <a:srgbClr val="000000"/>
                </a:solidFill>
              </a:rPr>
              <a:t>Fatayer with Spinach/Meat</a:t>
            </a:r>
          </a:p>
          <a:p>
            <a:pPr marL="0" indent="0"/>
            <a:r>
              <a:rPr lang="en-US">
                <a:solidFill>
                  <a:srgbClr val="000000"/>
                </a:solidFill>
              </a:rPr>
              <a:t>Fatayer with Cheese</a:t>
            </a:r>
          </a:p>
          <a:p>
            <a:pPr marL="0" indent="0"/>
            <a:r>
              <a:rPr lang="en-US" err="1">
                <a:solidFill>
                  <a:srgbClr val="000000"/>
                </a:solidFill>
              </a:rPr>
              <a:t>Lugaimat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406" name="Google Shape;1406;p49"/>
          <p:cNvSpPr txBox="1">
            <a:spLocks noGrp="1"/>
          </p:cNvSpPr>
          <p:nvPr>
            <p:ph type="title"/>
          </p:nvPr>
        </p:nvSpPr>
        <p:spPr>
          <a:xfrm>
            <a:off x="2494732" y="2119851"/>
            <a:ext cx="3098800" cy="48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Traditional Arabic</a:t>
            </a:r>
            <a:endParaRPr/>
          </a:p>
        </p:txBody>
      </p:sp>
      <p:sp>
        <p:nvSpPr>
          <p:cNvPr id="1409" name="Google Shape;1409;p49"/>
          <p:cNvSpPr txBox="1">
            <a:spLocks noGrp="1"/>
          </p:cNvSpPr>
          <p:nvPr>
            <p:ph type="subTitle" idx="3"/>
          </p:nvPr>
        </p:nvSpPr>
        <p:spPr>
          <a:xfrm>
            <a:off x="8031963" y="2695791"/>
            <a:ext cx="3098800" cy="73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/>
              <a:t>Hot Dogs  Cheese Rolls</a:t>
            </a:r>
          </a:p>
          <a:p>
            <a:pPr marL="0" indent="0"/>
            <a:r>
              <a:rPr lang="en"/>
              <a:t>Veggie Rolls Potato Chips</a:t>
            </a:r>
            <a:br>
              <a:rPr lang="en"/>
            </a:br>
            <a:r>
              <a:rPr lang="en" err="1"/>
              <a:t>Coldcuts</a:t>
            </a:r>
            <a:br>
              <a:rPr lang="en"/>
            </a:br>
            <a:endParaRPr lang="en"/>
          </a:p>
        </p:txBody>
      </p:sp>
      <p:sp>
        <p:nvSpPr>
          <p:cNvPr id="1408" name="Google Shape;1408;p49"/>
          <p:cNvSpPr txBox="1">
            <a:spLocks noGrp="1"/>
          </p:cNvSpPr>
          <p:nvPr>
            <p:ph type="title" idx="2"/>
          </p:nvPr>
        </p:nvSpPr>
        <p:spPr>
          <a:xfrm>
            <a:off x="7954659" y="2125372"/>
            <a:ext cx="3893930" cy="48207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International Favorites</a:t>
            </a:r>
            <a:endParaRPr err="1"/>
          </a:p>
        </p:txBody>
      </p:sp>
      <p:sp>
        <p:nvSpPr>
          <p:cNvPr id="1411" name="Google Shape;1411;p49"/>
          <p:cNvSpPr txBox="1">
            <a:spLocks noGrp="1"/>
          </p:cNvSpPr>
          <p:nvPr>
            <p:ph type="title" idx="6"/>
          </p:nvPr>
        </p:nvSpPr>
        <p:spPr>
          <a:xfrm>
            <a:off x="8031963" y="4031057"/>
            <a:ext cx="3098800" cy="48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Beverages</a:t>
            </a:r>
            <a:endParaRPr lang="en-US"/>
          </a:p>
        </p:txBody>
      </p:sp>
      <p:sp>
        <p:nvSpPr>
          <p:cNvPr id="1410" name="Google Shape;1410;p49"/>
          <p:cNvSpPr txBox="1">
            <a:spLocks noGrp="1"/>
          </p:cNvSpPr>
          <p:nvPr>
            <p:ph type="title" idx="4"/>
          </p:nvPr>
        </p:nvSpPr>
        <p:spPr>
          <a:xfrm>
            <a:off x="2494732" y="4031057"/>
            <a:ext cx="3094000" cy="48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Snacks</a:t>
            </a:r>
            <a:endParaRPr lang="en-US"/>
          </a:p>
        </p:txBody>
      </p:sp>
      <p:sp>
        <p:nvSpPr>
          <p:cNvPr id="1412" name="Google Shape;1412;p49"/>
          <p:cNvSpPr/>
          <p:nvPr/>
        </p:nvSpPr>
        <p:spPr>
          <a:xfrm rot="82099" flipH="1">
            <a:off x="1061062" y="2144065"/>
            <a:ext cx="1230737" cy="1170779"/>
          </a:xfrm>
          <a:custGeom>
            <a:avLst/>
            <a:gdLst/>
            <a:ahLst/>
            <a:cxnLst/>
            <a:rect l="l" t="t" r="r" b="b"/>
            <a:pathLst>
              <a:path w="8381" h="9262" extrusionOk="0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533"/>
          </a:p>
        </p:txBody>
      </p:sp>
      <p:sp>
        <p:nvSpPr>
          <p:cNvPr id="1413" name="Google Shape;1413;p49"/>
          <p:cNvSpPr/>
          <p:nvPr/>
        </p:nvSpPr>
        <p:spPr>
          <a:xfrm rot="82099" flipH="1">
            <a:off x="1061062" y="4055265"/>
            <a:ext cx="1230737" cy="1170779"/>
          </a:xfrm>
          <a:custGeom>
            <a:avLst/>
            <a:gdLst/>
            <a:ahLst/>
            <a:cxnLst/>
            <a:rect l="l" t="t" r="r" b="b"/>
            <a:pathLst>
              <a:path w="8381" h="9262" extrusionOk="0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533"/>
          </a:p>
        </p:txBody>
      </p:sp>
      <p:sp>
        <p:nvSpPr>
          <p:cNvPr id="1414" name="Google Shape;1414;p49"/>
          <p:cNvSpPr/>
          <p:nvPr/>
        </p:nvSpPr>
        <p:spPr>
          <a:xfrm rot="82099" flipH="1">
            <a:off x="6596860" y="2144065"/>
            <a:ext cx="1230737" cy="1170779"/>
          </a:xfrm>
          <a:custGeom>
            <a:avLst/>
            <a:gdLst/>
            <a:ahLst/>
            <a:cxnLst/>
            <a:rect l="l" t="t" r="r" b="b"/>
            <a:pathLst>
              <a:path w="8381" h="9262" extrusionOk="0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533"/>
          </a:p>
        </p:txBody>
      </p:sp>
      <p:sp>
        <p:nvSpPr>
          <p:cNvPr id="1415" name="Google Shape;1415;p49"/>
          <p:cNvSpPr/>
          <p:nvPr/>
        </p:nvSpPr>
        <p:spPr>
          <a:xfrm rot="82099" flipH="1">
            <a:off x="6596860" y="4055265"/>
            <a:ext cx="1230737" cy="1170779"/>
          </a:xfrm>
          <a:custGeom>
            <a:avLst/>
            <a:gdLst/>
            <a:ahLst/>
            <a:cxnLst/>
            <a:rect l="l" t="t" r="r" b="b"/>
            <a:pathLst>
              <a:path w="8381" h="9262" extrusionOk="0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533"/>
          </a:p>
        </p:txBody>
      </p:sp>
      <p:grpSp>
        <p:nvGrpSpPr>
          <p:cNvPr id="1418" name="Google Shape;1418;p49"/>
          <p:cNvGrpSpPr/>
          <p:nvPr/>
        </p:nvGrpSpPr>
        <p:grpSpPr>
          <a:xfrm>
            <a:off x="7033095" y="2424663"/>
            <a:ext cx="358284" cy="609567"/>
            <a:chOff x="7055000" y="1215350"/>
            <a:chExt cx="252550" cy="425675"/>
          </a:xfrm>
        </p:grpSpPr>
        <p:sp>
          <p:nvSpPr>
            <p:cNvPr id="1419" name="Google Shape;1419;p49"/>
            <p:cNvSpPr/>
            <p:nvPr/>
          </p:nvSpPr>
          <p:spPr>
            <a:xfrm>
              <a:off x="7157175" y="1277825"/>
              <a:ext cx="130850" cy="139300"/>
            </a:xfrm>
            <a:custGeom>
              <a:avLst/>
              <a:gdLst/>
              <a:ahLst/>
              <a:cxnLst/>
              <a:rect l="l" t="t" r="r" b="b"/>
              <a:pathLst>
                <a:path w="5234" h="5572" extrusionOk="0">
                  <a:moveTo>
                    <a:pt x="4660" y="0"/>
                  </a:moveTo>
                  <a:lnTo>
                    <a:pt x="4530" y="26"/>
                  </a:lnTo>
                  <a:lnTo>
                    <a:pt x="4400" y="104"/>
                  </a:lnTo>
                  <a:lnTo>
                    <a:pt x="0" y="3202"/>
                  </a:lnTo>
                  <a:lnTo>
                    <a:pt x="5233" y="5572"/>
                  </a:lnTo>
                  <a:lnTo>
                    <a:pt x="5233" y="547"/>
                  </a:lnTo>
                  <a:lnTo>
                    <a:pt x="5207" y="391"/>
                  </a:lnTo>
                  <a:lnTo>
                    <a:pt x="5155" y="235"/>
                  </a:lnTo>
                  <a:lnTo>
                    <a:pt x="5051" y="130"/>
                  </a:lnTo>
                  <a:lnTo>
                    <a:pt x="4947" y="52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7060850" y="1221200"/>
              <a:ext cx="240175" cy="96350"/>
            </a:xfrm>
            <a:custGeom>
              <a:avLst/>
              <a:gdLst/>
              <a:ahLst/>
              <a:cxnLst/>
              <a:rect l="l" t="t" r="r" b="b"/>
              <a:pathLst>
                <a:path w="9607" h="3854" extrusionOk="0">
                  <a:moveTo>
                    <a:pt x="4817" y="0"/>
                  </a:moveTo>
                  <a:lnTo>
                    <a:pt x="4556" y="26"/>
                  </a:lnTo>
                  <a:lnTo>
                    <a:pt x="4296" y="78"/>
                  </a:lnTo>
                  <a:lnTo>
                    <a:pt x="4062" y="157"/>
                  </a:lnTo>
                  <a:lnTo>
                    <a:pt x="3853" y="287"/>
                  </a:lnTo>
                  <a:lnTo>
                    <a:pt x="3645" y="417"/>
                  </a:lnTo>
                  <a:lnTo>
                    <a:pt x="3463" y="599"/>
                  </a:lnTo>
                  <a:lnTo>
                    <a:pt x="3307" y="781"/>
                  </a:lnTo>
                  <a:lnTo>
                    <a:pt x="3176" y="990"/>
                  </a:lnTo>
                  <a:lnTo>
                    <a:pt x="3150" y="1042"/>
                  </a:lnTo>
                  <a:lnTo>
                    <a:pt x="3072" y="1068"/>
                  </a:lnTo>
                  <a:lnTo>
                    <a:pt x="2994" y="1068"/>
                  </a:lnTo>
                  <a:lnTo>
                    <a:pt x="2942" y="1042"/>
                  </a:lnTo>
                  <a:lnTo>
                    <a:pt x="2812" y="911"/>
                  </a:lnTo>
                  <a:lnTo>
                    <a:pt x="2656" y="781"/>
                  </a:lnTo>
                  <a:lnTo>
                    <a:pt x="2500" y="703"/>
                  </a:lnTo>
                  <a:lnTo>
                    <a:pt x="2343" y="625"/>
                  </a:lnTo>
                  <a:lnTo>
                    <a:pt x="2187" y="547"/>
                  </a:lnTo>
                  <a:lnTo>
                    <a:pt x="2005" y="495"/>
                  </a:lnTo>
                  <a:lnTo>
                    <a:pt x="1797" y="469"/>
                  </a:lnTo>
                  <a:lnTo>
                    <a:pt x="1536" y="469"/>
                  </a:lnTo>
                  <a:lnTo>
                    <a:pt x="1276" y="495"/>
                  </a:lnTo>
                  <a:lnTo>
                    <a:pt x="1016" y="573"/>
                  </a:lnTo>
                  <a:lnTo>
                    <a:pt x="781" y="703"/>
                  </a:lnTo>
                  <a:lnTo>
                    <a:pt x="547" y="859"/>
                  </a:lnTo>
                  <a:lnTo>
                    <a:pt x="365" y="1068"/>
                  </a:lnTo>
                  <a:lnTo>
                    <a:pt x="235" y="1276"/>
                  </a:lnTo>
                  <a:lnTo>
                    <a:pt x="104" y="1536"/>
                  </a:lnTo>
                  <a:lnTo>
                    <a:pt x="26" y="1797"/>
                  </a:lnTo>
                  <a:lnTo>
                    <a:pt x="0" y="2031"/>
                  </a:lnTo>
                  <a:lnTo>
                    <a:pt x="26" y="2291"/>
                  </a:lnTo>
                  <a:lnTo>
                    <a:pt x="78" y="2526"/>
                  </a:lnTo>
                  <a:lnTo>
                    <a:pt x="157" y="2734"/>
                  </a:lnTo>
                  <a:lnTo>
                    <a:pt x="261" y="2916"/>
                  </a:lnTo>
                  <a:lnTo>
                    <a:pt x="365" y="3072"/>
                  </a:lnTo>
                  <a:lnTo>
                    <a:pt x="521" y="3229"/>
                  </a:lnTo>
                  <a:lnTo>
                    <a:pt x="651" y="3333"/>
                  </a:lnTo>
                  <a:lnTo>
                    <a:pt x="807" y="3437"/>
                  </a:lnTo>
                  <a:lnTo>
                    <a:pt x="990" y="3515"/>
                  </a:lnTo>
                  <a:lnTo>
                    <a:pt x="1146" y="3567"/>
                  </a:lnTo>
                  <a:lnTo>
                    <a:pt x="1328" y="3619"/>
                  </a:lnTo>
                  <a:lnTo>
                    <a:pt x="1536" y="3645"/>
                  </a:lnTo>
                  <a:lnTo>
                    <a:pt x="1719" y="3645"/>
                  </a:lnTo>
                  <a:lnTo>
                    <a:pt x="1901" y="3619"/>
                  </a:lnTo>
                  <a:lnTo>
                    <a:pt x="2109" y="3593"/>
                  </a:lnTo>
                  <a:lnTo>
                    <a:pt x="2291" y="3541"/>
                  </a:lnTo>
                  <a:lnTo>
                    <a:pt x="2474" y="3463"/>
                  </a:lnTo>
                  <a:lnTo>
                    <a:pt x="2656" y="3359"/>
                  </a:lnTo>
                  <a:lnTo>
                    <a:pt x="2812" y="3255"/>
                  </a:lnTo>
                  <a:lnTo>
                    <a:pt x="2968" y="3150"/>
                  </a:lnTo>
                  <a:lnTo>
                    <a:pt x="3098" y="3046"/>
                  </a:lnTo>
                  <a:lnTo>
                    <a:pt x="3176" y="3020"/>
                  </a:lnTo>
                  <a:lnTo>
                    <a:pt x="3255" y="2994"/>
                  </a:lnTo>
                  <a:lnTo>
                    <a:pt x="3333" y="2994"/>
                  </a:lnTo>
                  <a:lnTo>
                    <a:pt x="3411" y="3046"/>
                  </a:lnTo>
                  <a:lnTo>
                    <a:pt x="3567" y="3150"/>
                  </a:lnTo>
                  <a:lnTo>
                    <a:pt x="3723" y="3281"/>
                  </a:lnTo>
                  <a:lnTo>
                    <a:pt x="3879" y="3385"/>
                  </a:lnTo>
                  <a:lnTo>
                    <a:pt x="4036" y="3489"/>
                  </a:lnTo>
                  <a:lnTo>
                    <a:pt x="4218" y="3567"/>
                  </a:lnTo>
                  <a:lnTo>
                    <a:pt x="4426" y="3619"/>
                  </a:lnTo>
                  <a:lnTo>
                    <a:pt x="4608" y="3645"/>
                  </a:lnTo>
                  <a:lnTo>
                    <a:pt x="4817" y="3671"/>
                  </a:lnTo>
                  <a:lnTo>
                    <a:pt x="5051" y="3645"/>
                  </a:lnTo>
                  <a:lnTo>
                    <a:pt x="5259" y="3593"/>
                  </a:lnTo>
                  <a:lnTo>
                    <a:pt x="5493" y="3541"/>
                  </a:lnTo>
                  <a:lnTo>
                    <a:pt x="5702" y="3437"/>
                  </a:lnTo>
                  <a:lnTo>
                    <a:pt x="5936" y="3307"/>
                  </a:lnTo>
                  <a:lnTo>
                    <a:pt x="6066" y="3255"/>
                  </a:lnTo>
                  <a:lnTo>
                    <a:pt x="6170" y="3229"/>
                  </a:lnTo>
                  <a:lnTo>
                    <a:pt x="6275" y="3229"/>
                  </a:lnTo>
                  <a:lnTo>
                    <a:pt x="6379" y="3255"/>
                  </a:lnTo>
                  <a:lnTo>
                    <a:pt x="6483" y="3307"/>
                  </a:lnTo>
                  <a:lnTo>
                    <a:pt x="6587" y="3411"/>
                  </a:lnTo>
                  <a:lnTo>
                    <a:pt x="6691" y="3489"/>
                  </a:lnTo>
                  <a:lnTo>
                    <a:pt x="6821" y="3593"/>
                  </a:lnTo>
                  <a:lnTo>
                    <a:pt x="7108" y="3723"/>
                  </a:lnTo>
                  <a:lnTo>
                    <a:pt x="7394" y="3801"/>
                  </a:lnTo>
                  <a:lnTo>
                    <a:pt x="7680" y="3853"/>
                  </a:lnTo>
                  <a:lnTo>
                    <a:pt x="7967" y="3827"/>
                  </a:lnTo>
                  <a:lnTo>
                    <a:pt x="8253" y="3775"/>
                  </a:lnTo>
                  <a:lnTo>
                    <a:pt x="8487" y="3697"/>
                  </a:lnTo>
                  <a:lnTo>
                    <a:pt x="8722" y="3567"/>
                  </a:lnTo>
                  <a:lnTo>
                    <a:pt x="8956" y="3437"/>
                  </a:lnTo>
                  <a:lnTo>
                    <a:pt x="9138" y="3255"/>
                  </a:lnTo>
                  <a:lnTo>
                    <a:pt x="9294" y="3046"/>
                  </a:lnTo>
                  <a:lnTo>
                    <a:pt x="9425" y="2838"/>
                  </a:lnTo>
                  <a:lnTo>
                    <a:pt x="9529" y="2604"/>
                  </a:lnTo>
                  <a:lnTo>
                    <a:pt x="9581" y="2369"/>
                  </a:lnTo>
                  <a:lnTo>
                    <a:pt x="9607" y="2109"/>
                  </a:lnTo>
                  <a:lnTo>
                    <a:pt x="9607" y="1849"/>
                  </a:lnTo>
                  <a:lnTo>
                    <a:pt x="9555" y="1614"/>
                  </a:lnTo>
                  <a:lnTo>
                    <a:pt x="9451" y="1354"/>
                  </a:lnTo>
                  <a:lnTo>
                    <a:pt x="9294" y="1120"/>
                  </a:lnTo>
                  <a:lnTo>
                    <a:pt x="9086" y="885"/>
                  </a:lnTo>
                  <a:lnTo>
                    <a:pt x="8982" y="781"/>
                  </a:lnTo>
                  <a:lnTo>
                    <a:pt x="8852" y="703"/>
                  </a:lnTo>
                  <a:lnTo>
                    <a:pt x="8592" y="573"/>
                  </a:lnTo>
                  <a:lnTo>
                    <a:pt x="8305" y="495"/>
                  </a:lnTo>
                  <a:lnTo>
                    <a:pt x="7993" y="469"/>
                  </a:lnTo>
                  <a:lnTo>
                    <a:pt x="7811" y="469"/>
                  </a:lnTo>
                  <a:lnTo>
                    <a:pt x="7628" y="495"/>
                  </a:lnTo>
                  <a:lnTo>
                    <a:pt x="7446" y="547"/>
                  </a:lnTo>
                  <a:lnTo>
                    <a:pt x="7290" y="625"/>
                  </a:lnTo>
                  <a:lnTo>
                    <a:pt x="7108" y="703"/>
                  </a:lnTo>
                  <a:lnTo>
                    <a:pt x="6951" y="781"/>
                  </a:lnTo>
                  <a:lnTo>
                    <a:pt x="6821" y="911"/>
                  </a:lnTo>
                  <a:lnTo>
                    <a:pt x="6691" y="1042"/>
                  </a:lnTo>
                  <a:lnTo>
                    <a:pt x="6613" y="1068"/>
                  </a:lnTo>
                  <a:lnTo>
                    <a:pt x="6535" y="1068"/>
                  </a:lnTo>
                  <a:lnTo>
                    <a:pt x="6483" y="1042"/>
                  </a:lnTo>
                  <a:lnTo>
                    <a:pt x="6431" y="990"/>
                  </a:lnTo>
                  <a:lnTo>
                    <a:pt x="6301" y="781"/>
                  </a:lnTo>
                  <a:lnTo>
                    <a:pt x="6144" y="599"/>
                  </a:lnTo>
                  <a:lnTo>
                    <a:pt x="5962" y="417"/>
                  </a:lnTo>
                  <a:lnTo>
                    <a:pt x="5780" y="287"/>
                  </a:lnTo>
                  <a:lnTo>
                    <a:pt x="5546" y="157"/>
                  </a:lnTo>
                  <a:lnTo>
                    <a:pt x="5311" y="78"/>
                  </a:lnTo>
                  <a:lnTo>
                    <a:pt x="5077" y="26"/>
                  </a:lnTo>
                  <a:lnTo>
                    <a:pt x="48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7171500" y="1260250"/>
              <a:ext cx="63800" cy="63800"/>
            </a:xfrm>
            <a:custGeom>
              <a:avLst/>
              <a:gdLst/>
              <a:ahLst/>
              <a:cxnLst/>
              <a:rect l="l" t="t" r="r" b="b"/>
              <a:pathLst>
                <a:path w="2552" h="2552" extrusionOk="0">
                  <a:moveTo>
                    <a:pt x="1276" y="0"/>
                  </a:moveTo>
                  <a:lnTo>
                    <a:pt x="1041" y="26"/>
                  </a:lnTo>
                  <a:lnTo>
                    <a:pt x="781" y="104"/>
                  </a:lnTo>
                  <a:lnTo>
                    <a:pt x="573" y="235"/>
                  </a:lnTo>
                  <a:lnTo>
                    <a:pt x="391" y="391"/>
                  </a:lnTo>
                  <a:lnTo>
                    <a:pt x="234" y="573"/>
                  </a:lnTo>
                  <a:lnTo>
                    <a:pt x="104" y="781"/>
                  </a:lnTo>
                  <a:lnTo>
                    <a:pt x="26" y="1016"/>
                  </a:lnTo>
                  <a:lnTo>
                    <a:pt x="0" y="1276"/>
                  </a:lnTo>
                  <a:lnTo>
                    <a:pt x="26" y="1536"/>
                  </a:lnTo>
                  <a:lnTo>
                    <a:pt x="104" y="1771"/>
                  </a:lnTo>
                  <a:lnTo>
                    <a:pt x="234" y="2005"/>
                  </a:lnTo>
                  <a:lnTo>
                    <a:pt x="391" y="2187"/>
                  </a:lnTo>
                  <a:lnTo>
                    <a:pt x="573" y="2343"/>
                  </a:lnTo>
                  <a:lnTo>
                    <a:pt x="781" y="2448"/>
                  </a:lnTo>
                  <a:lnTo>
                    <a:pt x="1041" y="2526"/>
                  </a:lnTo>
                  <a:lnTo>
                    <a:pt x="1276" y="2552"/>
                  </a:lnTo>
                  <a:lnTo>
                    <a:pt x="1536" y="2526"/>
                  </a:lnTo>
                  <a:lnTo>
                    <a:pt x="1770" y="2448"/>
                  </a:lnTo>
                  <a:lnTo>
                    <a:pt x="2005" y="2343"/>
                  </a:lnTo>
                  <a:lnTo>
                    <a:pt x="2187" y="2187"/>
                  </a:lnTo>
                  <a:lnTo>
                    <a:pt x="2343" y="2005"/>
                  </a:lnTo>
                  <a:lnTo>
                    <a:pt x="2473" y="1771"/>
                  </a:lnTo>
                  <a:lnTo>
                    <a:pt x="2525" y="1536"/>
                  </a:lnTo>
                  <a:lnTo>
                    <a:pt x="2551" y="1276"/>
                  </a:lnTo>
                  <a:lnTo>
                    <a:pt x="2525" y="1016"/>
                  </a:lnTo>
                  <a:lnTo>
                    <a:pt x="2473" y="781"/>
                  </a:lnTo>
                  <a:lnTo>
                    <a:pt x="2343" y="573"/>
                  </a:lnTo>
                  <a:lnTo>
                    <a:pt x="2187" y="391"/>
                  </a:lnTo>
                  <a:lnTo>
                    <a:pt x="2005" y="235"/>
                  </a:lnTo>
                  <a:lnTo>
                    <a:pt x="1770" y="104"/>
                  </a:lnTo>
                  <a:lnTo>
                    <a:pt x="1536" y="26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7103800" y="1227050"/>
              <a:ext cx="63800" cy="63800"/>
            </a:xfrm>
            <a:custGeom>
              <a:avLst/>
              <a:gdLst/>
              <a:ahLst/>
              <a:cxnLst/>
              <a:rect l="l" t="t" r="r" b="b"/>
              <a:pathLst>
                <a:path w="2552" h="2552" extrusionOk="0">
                  <a:moveTo>
                    <a:pt x="1276" y="1"/>
                  </a:moveTo>
                  <a:lnTo>
                    <a:pt x="1016" y="27"/>
                  </a:lnTo>
                  <a:lnTo>
                    <a:pt x="782" y="79"/>
                  </a:lnTo>
                  <a:lnTo>
                    <a:pt x="573" y="209"/>
                  </a:lnTo>
                  <a:lnTo>
                    <a:pt x="365" y="365"/>
                  </a:lnTo>
                  <a:lnTo>
                    <a:pt x="209" y="547"/>
                  </a:lnTo>
                  <a:lnTo>
                    <a:pt x="105" y="756"/>
                  </a:lnTo>
                  <a:lnTo>
                    <a:pt x="27" y="1016"/>
                  </a:lnTo>
                  <a:lnTo>
                    <a:pt x="1" y="1276"/>
                  </a:lnTo>
                  <a:lnTo>
                    <a:pt x="27" y="1511"/>
                  </a:lnTo>
                  <a:lnTo>
                    <a:pt x="105" y="1771"/>
                  </a:lnTo>
                  <a:lnTo>
                    <a:pt x="209" y="1979"/>
                  </a:lnTo>
                  <a:lnTo>
                    <a:pt x="365" y="2161"/>
                  </a:lnTo>
                  <a:lnTo>
                    <a:pt x="573" y="2318"/>
                  </a:lnTo>
                  <a:lnTo>
                    <a:pt x="782" y="2448"/>
                  </a:lnTo>
                  <a:lnTo>
                    <a:pt x="1016" y="2526"/>
                  </a:lnTo>
                  <a:lnTo>
                    <a:pt x="1276" y="2552"/>
                  </a:lnTo>
                  <a:lnTo>
                    <a:pt x="1537" y="2526"/>
                  </a:lnTo>
                  <a:lnTo>
                    <a:pt x="1771" y="2448"/>
                  </a:lnTo>
                  <a:lnTo>
                    <a:pt x="1979" y="2318"/>
                  </a:lnTo>
                  <a:lnTo>
                    <a:pt x="2187" y="2161"/>
                  </a:lnTo>
                  <a:lnTo>
                    <a:pt x="2344" y="1979"/>
                  </a:lnTo>
                  <a:lnTo>
                    <a:pt x="2448" y="1771"/>
                  </a:lnTo>
                  <a:lnTo>
                    <a:pt x="2526" y="1511"/>
                  </a:lnTo>
                  <a:lnTo>
                    <a:pt x="2552" y="1276"/>
                  </a:lnTo>
                  <a:lnTo>
                    <a:pt x="2526" y="1016"/>
                  </a:lnTo>
                  <a:lnTo>
                    <a:pt x="2448" y="756"/>
                  </a:lnTo>
                  <a:lnTo>
                    <a:pt x="2344" y="547"/>
                  </a:lnTo>
                  <a:lnTo>
                    <a:pt x="2187" y="365"/>
                  </a:lnTo>
                  <a:lnTo>
                    <a:pt x="1979" y="209"/>
                  </a:lnTo>
                  <a:lnTo>
                    <a:pt x="1771" y="79"/>
                  </a:lnTo>
                  <a:lnTo>
                    <a:pt x="1537" y="2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7070600" y="1266750"/>
              <a:ext cx="193975" cy="113925"/>
            </a:xfrm>
            <a:custGeom>
              <a:avLst/>
              <a:gdLst/>
              <a:ahLst/>
              <a:cxnLst/>
              <a:rect l="l" t="t" r="r" b="b"/>
              <a:pathLst>
                <a:path w="7759" h="4557" extrusionOk="0">
                  <a:moveTo>
                    <a:pt x="1381" y="1"/>
                  </a:moveTo>
                  <a:lnTo>
                    <a:pt x="1120" y="53"/>
                  </a:lnTo>
                  <a:lnTo>
                    <a:pt x="886" y="131"/>
                  </a:lnTo>
                  <a:lnTo>
                    <a:pt x="652" y="261"/>
                  </a:lnTo>
                  <a:lnTo>
                    <a:pt x="443" y="417"/>
                  </a:lnTo>
                  <a:lnTo>
                    <a:pt x="235" y="652"/>
                  </a:lnTo>
                  <a:lnTo>
                    <a:pt x="105" y="912"/>
                  </a:lnTo>
                  <a:lnTo>
                    <a:pt x="27" y="1120"/>
                  </a:lnTo>
                  <a:lnTo>
                    <a:pt x="1" y="1354"/>
                  </a:lnTo>
                  <a:lnTo>
                    <a:pt x="1" y="1589"/>
                  </a:lnTo>
                  <a:lnTo>
                    <a:pt x="27" y="1823"/>
                  </a:lnTo>
                  <a:lnTo>
                    <a:pt x="79" y="2031"/>
                  </a:lnTo>
                  <a:lnTo>
                    <a:pt x="183" y="2240"/>
                  </a:lnTo>
                  <a:lnTo>
                    <a:pt x="313" y="2448"/>
                  </a:lnTo>
                  <a:lnTo>
                    <a:pt x="495" y="2604"/>
                  </a:lnTo>
                  <a:lnTo>
                    <a:pt x="5754" y="4479"/>
                  </a:lnTo>
                  <a:lnTo>
                    <a:pt x="6041" y="4557"/>
                  </a:lnTo>
                  <a:lnTo>
                    <a:pt x="6301" y="4557"/>
                  </a:lnTo>
                  <a:lnTo>
                    <a:pt x="6561" y="4531"/>
                  </a:lnTo>
                  <a:lnTo>
                    <a:pt x="6822" y="4452"/>
                  </a:lnTo>
                  <a:lnTo>
                    <a:pt x="7056" y="4348"/>
                  </a:lnTo>
                  <a:lnTo>
                    <a:pt x="7264" y="4192"/>
                  </a:lnTo>
                  <a:lnTo>
                    <a:pt x="7447" y="4010"/>
                  </a:lnTo>
                  <a:lnTo>
                    <a:pt x="7577" y="3802"/>
                  </a:lnTo>
                  <a:lnTo>
                    <a:pt x="7681" y="3619"/>
                  </a:lnTo>
                  <a:lnTo>
                    <a:pt x="7733" y="3411"/>
                  </a:lnTo>
                  <a:lnTo>
                    <a:pt x="7759" y="3177"/>
                  </a:lnTo>
                  <a:lnTo>
                    <a:pt x="7759" y="2943"/>
                  </a:lnTo>
                  <a:lnTo>
                    <a:pt x="7733" y="2786"/>
                  </a:lnTo>
                  <a:lnTo>
                    <a:pt x="7681" y="2604"/>
                  </a:lnTo>
                  <a:lnTo>
                    <a:pt x="7603" y="2448"/>
                  </a:lnTo>
                  <a:lnTo>
                    <a:pt x="7525" y="2318"/>
                  </a:lnTo>
                  <a:lnTo>
                    <a:pt x="7421" y="2161"/>
                  </a:lnTo>
                  <a:lnTo>
                    <a:pt x="7316" y="2057"/>
                  </a:lnTo>
                  <a:lnTo>
                    <a:pt x="7186" y="1927"/>
                  </a:lnTo>
                  <a:lnTo>
                    <a:pt x="7030" y="1849"/>
                  </a:lnTo>
                  <a:lnTo>
                    <a:pt x="6874" y="1771"/>
                  </a:lnTo>
                  <a:lnTo>
                    <a:pt x="6718" y="1693"/>
                  </a:lnTo>
                  <a:lnTo>
                    <a:pt x="6561" y="1641"/>
                  </a:lnTo>
                  <a:lnTo>
                    <a:pt x="6379" y="1615"/>
                  </a:lnTo>
                  <a:lnTo>
                    <a:pt x="6041" y="1615"/>
                  </a:lnTo>
                  <a:lnTo>
                    <a:pt x="5885" y="1641"/>
                  </a:lnTo>
                  <a:lnTo>
                    <a:pt x="5702" y="1693"/>
                  </a:lnTo>
                  <a:lnTo>
                    <a:pt x="5598" y="1693"/>
                  </a:lnTo>
                  <a:lnTo>
                    <a:pt x="5546" y="1641"/>
                  </a:lnTo>
                  <a:lnTo>
                    <a:pt x="5546" y="1589"/>
                  </a:lnTo>
                  <a:lnTo>
                    <a:pt x="5494" y="1276"/>
                  </a:lnTo>
                  <a:lnTo>
                    <a:pt x="5390" y="990"/>
                  </a:lnTo>
                  <a:lnTo>
                    <a:pt x="5338" y="860"/>
                  </a:lnTo>
                  <a:lnTo>
                    <a:pt x="5234" y="730"/>
                  </a:lnTo>
                  <a:lnTo>
                    <a:pt x="5156" y="625"/>
                  </a:lnTo>
                  <a:lnTo>
                    <a:pt x="5025" y="521"/>
                  </a:lnTo>
                  <a:lnTo>
                    <a:pt x="4791" y="339"/>
                  </a:lnTo>
                  <a:lnTo>
                    <a:pt x="4531" y="209"/>
                  </a:lnTo>
                  <a:lnTo>
                    <a:pt x="4244" y="131"/>
                  </a:lnTo>
                  <a:lnTo>
                    <a:pt x="3958" y="131"/>
                  </a:lnTo>
                  <a:lnTo>
                    <a:pt x="3672" y="183"/>
                  </a:lnTo>
                  <a:lnTo>
                    <a:pt x="3385" y="287"/>
                  </a:lnTo>
                  <a:lnTo>
                    <a:pt x="3151" y="417"/>
                  </a:lnTo>
                  <a:lnTo>
                    <a:pt x="2917" y="625"/>
                  </a:lnTo>
                  <a:lnTo>
                    <a:pt x="2865" y="678"/>
                  </a:lnTo>
                  <a:lnTo>
                    <a:pt x="2812" y="678"/>
                  </a:lnTo>
                  <a:lnTo>
                    <a:pt x="2760" y="652"/>
                  </a:lnTo>
                  <a:lnTo>
                    <a:pt x="2708" y="625"/>
                  </a:lnTo>
                  <a:lnTo>
                    <a:pt x="2552" y="443"/>
                  </a:lnTo>
                  <a:lnTo>
                    <a:pt x="2370" y="287"/>
                  </a:lnTo>
                  <a:lnTo>
                    <a:pt x="2136" y="157"/>
                  </a:lnTo>
                  <a:lnTo>
                    <a:pt x="1901" y="53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7073850" y="1301900"/>
              <a:ext cx="214825" cy="252550"/>
            </a:xfrm>
            <a:custGeom>
              <a:avLst/>
              <a:gdLst/>
              <a:ahLst/>
              <a:cxnLst/>
              <a:rect l="l" t="t" r="r" b="b"/>
              <a:pathLst>
                <a:path w="8593" h="10102" extrusionOk="0">
                  <a:moveTo>
                    <a:pt x="418" y="1"/>
                  </a:moveTo>
                  <a:lnTo>
                    <a:pt x="313" y="27"/>
                  </a:lnTo>
                  <a:lnTo>
                    <a:pt x="235" y="79"/>
                  </a:lnTo>
                  <a:lnTo>
                    <a:pt x="157" y="157"/>
                  </a:lnTo>
                  <a:lnTo>
                    <a:pt x="79" y="235"/>
                  </a:lnTo>
                  <a:lnTo>
                    <a:pt x="27" y="339"/>
                  </a:lnTo>
                  <a:lnTo>
                    <a:pt x="1" y="417"/>
                  </a:lnTo>
                  <a:lnTo>
                    <a:pt x="1" y="547"/>
                  </a:lnTo>
                  <a:lnTo>
                    <a:pt x="1" y="10102"/>
                  </a:lnTo>
                  <a:lnTo>
                    <a:pt x="8592" y="10102"/>
                  </a:lnTo>
                  <a:lnTo>
                    <a:pt x="8592" y="3932"/>
                  </a:lnTo>
                  <a:lnTo>
                    <a:pt x="8566" y="3801"/>
                  </a:lnTo>
                  <a:lnTo>
                    <a:pt x="8540" y="3697"/>
                  </a:lnTo>
                  <a:lnTo>
                    <a:pt x="8462" y="3593"/>
                  </a:lnTo>
                  <a:lnTo>
                    <a:pt x="8384" y="3515"/>
                  </a:lnTo>
                  <a:lnTo>
                    <a:pt x="7889" y="3177"/>
                  </a:lnTo>
                  <a:lnTo>
                    <a:pt x="7056" y="2708"/>
                  </a:lnTo>
                  <a:lnTo>
                    <a:pt x="6015" y="2135"/>
                  </a:lnTo>
                  <a:lnTo>
                    <a:pt x="4843" y="1510"/>
                  </a:lnTo>
                  <a:lnTo>
                    <a:pt x="3620" y="938"/>
                  </a:lnTo>
                  <a:lnTo>
                    <a:pt x="3021" y="677"/>
                  </a:lnTo>
                  <a:lnTo>
                    <a:pt x="2448" y="443"/>
                  </a:lnTo>
                  <a:lnTo>
                    <a:pt x="1901" y="261"/>
                  </a:lnTo>
                  <a:lnTo>
                    <a:pt x="1381" y="131"/>
                  </a:lnTo>
                  <a:lnTo>
                    <a:pt x="938" y="27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7073850" y="1467225"/>
              <a:ext cx="214825" cy="103500"/>
            </a:xfrm>
            <a:custGeom>
              <a:avLst/>
              <a:gdLst/>
              <a:ahLst/>
              <a:cxnLst/>
              <a:rect l="l" t="t" r="r" b="b"/>
              <a:pathLst>
                <a:path w="8593" h="4140" extrusionOk="0">
                  <a:moveTo>
                    <a:pt x="8592" y="0"/>
                  </a:moveTo>
                  <a:lnTo>
                    <a:pt x="7733" y="156"/>
                  </a:lnTo>
                  <a:lnTo>
                    <a:pt x="6770" y="391"/>
                  </a:lnTo>
                  <a:lnTo>
                    <a:pt x="5755" y="651"/>
                  </a:lnTo>
                  <a:lnTo>
                    <a:pt x="4817" y="937"/>
                  </a:lnTo>
                  <a:lnTo>
                    <a:pt x="3255" y="1406"/>
                  </a:lnTo>
                  <a:lnTo>
                    <a:pt x="2604" y="1588"/>
                  </a:lnTo>
                  <a:lnTo>
                    <a:pt x="1" y="2473"/>
                  </a:lnTo>
                  <a:lnTo>
                    <a:pt x="1" y="4139"/>
                  </a:lnTo>
                  <a:lnTo>
                    <a:pt x="8592" y="4139"/>
                  </a:lnTo>
                  <a:lnTo>
                    <a:pt x="8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7073850" y="1471775"/>
              <a:ext cx="214825" cy="162725"/>
            </a:xfrm>
            <a:custGeom>
              <a:avLst/>
              <a:gdLst/>
              <a:ahLst/>
              <a:cxnLst/>
              <a:rect l="l" t="t" r="r" b="b"/>
              <a:pathLst>
                <a:path w="8593" h="6509" extrusionOk="0">
                  <a:moveTo>
                    <a:pt x="1" y="0"/>
                  </a:moveTo>
                  <a:lnTo>
                    <a:pt x="1" y="4817"/>
                  </a:lnTo>
                  <a:lnTo>
                    <a:pt x="1" y="4999"/>
                  </a:lnTo>
                  <a:lnTo>
                    <a:pt x="27" y="5155"/>
                  </a:lnTo>
                  <a:lnTo>
                    <a:pt x="79" y="5337"/>
                  </a:lnTo>
                  <a:lnTo>
                    <a:pt x="131" y="5493"/>
                  </a:lnTo>
                  <a:lnTo>
                    <a:pt x="183" y="5624"/>
                  </a:lnTo>
                  <a:lnTo>
                    <a:pt x="287" y="5754"/>
                  </a:lnTo>
                  <a:lnTo>
                    <a:pt x="496" y="6014"/>
                  </a:lnTo>
                  <a:lnTo>
                    <a:pt x="730" y="6222"/>
                  </a:lnTo>
                  <a:lnTo>
                    <a:pt x="860" y="6301"/>
                  </a:lnTo>
                  <a:lnTo>
                    <a:pt x="1016" y="6379"/>
                  </a:lnTo>
                  <a:lnTo>
                    <a:pt x="1173" y="6431"/>
                  </a:lnTo>
                  <a:lnTo>
                    <a:pt x="1329" y="6483"/>
                  </a:lnTo>
                  <a:lnTo>
                    <a:pt x="1511" y="6509"/>
                  </a:lnTo>
                  <a:lnTo>
                    <a:pt x="7082" y="6509"/>
                  </a:lnTo>
                  <a:lnTo>
                    <a:pt x="7238" y="6483"/>
                  </a:lnTo>
                  <a:lnTo>
                    <a:pt x="7395" y="6431"/>
                  </a:lnTo>
                  <a:lnTo>
                    <a:pt x="7551" y="6379"/>
                  </a:lnTo>
                  <a:lnTo>
                    <a:pt x="7707" y="6301"/>
                  </a:lnTo>
                  <a:lnTo>
                    <a:pt x="7837" y="6222"/>
                  </a:lnTo>
                  <a:lnTo>
                    <a:pt x="8098" y="6014"/>
                  </a:lnTo>
                  <a:lnTo>
                    <a:pt x="8306" y="5754"/>
                  </a:lnTo>
                  <a:lnTo>
                    <a:pt x="8384" y="5624"/>
                  </a:lnTo>
                  <a:lnTo>
                    <a:pt x="8462" y="5493"/>
                  </a:lnTo>
                  <a:lnTo>
                    <a:pt x="8514" y="5337"/>
                  </a:lnTo>
                  <a:lnTo>
                    <a:pt x="8540" y="5155"/>
                  </a:lnTo>
                  <a:lnTo>
                    <a:pt x="8566" y="4999"/>
                  </a:lnTo>
                  <a:lnTo>
                    <a:pt x="8592" y="4817"/>
                  </a:lnTo>
                  <a:lnTo>
                    <a:pt x="8592" y="3307"/>
                  </a:lnTo>
                  <a:lnTo>
                    <a:pt x="8098" y="3020"/>
                  </a:lnTo>
                  <a:lnTo>
                    <a:pt x="7551" y="2708"/>
                  </a:lnTo>
                  <a:lnTo>
                    <a:pt x="6926" y="2421"/>
                  </a:lnTo>
                  <a:lnTo>
                    <a:pt x="6249" y="2109"/>
                  </a:lnTo>
                  <a:lnTo>
                    <a:pt x="5572" y="1823"/>
                  </a:lnTo>
                  <a:lnTo>
                    <a:pt x="4843" y="1562"/>
                  </a:lnTo>
                  <a:lnTo>
                    <a:pt x="3411" y="1068"/>
                  </a:lnTo>
                  <a:lnTo>
                    <a:pt x="2084" y="625"/>
                  </a:lnTo>
                  <a:lnTo>
                    <a:pt x="1016" y="3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7055000" y="1215350"/>
              <a:ext cx="252550" cy="425675"/>
            </a:xfrm>
            <a:custGeom>
              <a:avLst/>
              <a:gdLst/>
              <a:ahLst/>
              <a:cxnLst/>
              <a:rect l="l" t="t" r="r" b="b"/>
              <a:pathLst>
                <a:path w="10102" h="17027" extrusionOk="0">
                  <a:moveTo>
                    <a:pt x="3228" y="703"/>
                  </a:moveTo>
                  <a:lnTo>
                    <a:pt x="3436" y="729"/>
                  </a:lnTo>
                  <a:lnTo>
                    <a:pt x="3619" y="781"/>
                  </a:lnTo>
                  <a:lnTo>
                    <a:pt x="3801" y="885"/>
                  </a:lnTo>
                  <a:lnTo>
                    <a:pt x="3957" y="1015"/>
                  </a:lnTo>
                  <a:lnTo>
                    <a:pt x="4087" y="1172"/>
                  </a:lnTo>
                  <a:lnTo>
                    <a:pt x="4165" y="1328"/>
                  </a:lnTo>
                  <a:lnTo>
                    <a:pt x="4218" y="1536"/>
                  </a:lnTo>
                  <a:lnTo>
                    <a:pt x="4244" y="1744"/>
                  </a:lnTo>
                  <a:lnTo>
                    <a:pt x="4244" y="1874"/>
                  </a:lnTo>
                  <a:lnTo>
                    <a:pt x="4218" y="2005"/>
                  </a:lnTo>
                  <a:lnTo>
                    <a:pt x="4009" y="2057"/>
                  </a:lnTo>
                  <a:lnTo>
                    <a:pt x="3801" y="2161"/>
                  </a:lnTo>
                  <a:lnTo>
                    <a:pt x="3619" y="2265"/>
                  </a:lnTo>
                  <a:lnTo>
                    <a:pt x="3463" y="2421"/>
                  </a:lnTo>
                  <a:lnTo>
                    <a:pt x="3306" y="2265"/>
                  </a:lnTo>
                  <a:lnTo>
                    <a:pt x="3150" y="2135"/>
                  </a:lnTo>
                  <a:lnTo>
                    <a:pt x="2942" y="2005"/>
                  </a:lnTo>
                  <a:lnTo>
                    <a:pt x="2708" y="1900"/>
                  </a:lnTo>
                  <a:lnTo>
                    <a:pt x="2447" y="1822"/>
                  </a:lnTo>
                  <a:lnTo>
                    <a:pt x="2213" y="1796"/>
                  </a:lnTo>
                  <a:lnTo>
                    <a:pt x="2213" y="1744"/>
                  </a:lnTo>
                  <a:lnTo>
                    <a:pt x="2213" y="1536"/>
                  </a:lnTo>
                  <a:lnTo>
                    <a:pt x="2291" y="1328"/>
                  </a:lnTo>
                  <a:lnTo>
                    <a:pt x="2369" y="1172"/>
                  </a:lnTo>
                  <a:lnTo>
                    <a:pt x="2499" y="1015"/>
                  </a:lnTo>
                  <a:lnTo>
                    <a:pt x="2655" y="885"/>
                  </a:lnTo>
                  <a:lnTo>
                    <a:pt x="2838" y="781"/>
                  </a:lnTo>
                  <a:lnTo>
                    <a:pt x="3020" y="729"/>
                  </a:lnTo>
                  <a:lnTo>
                    <a:pt x="3228" y="703"/>
                  </a:lnTo>
                  <a:close/>
                  <a:moveTo>
                    <a:pt x="1927" y="937"/>
                  </a:moveTo>
                  <a:lnTo>
                    <a:pt x="1822" y="1119"/>
                  </a:lnTo>
                  <a:lnTo>
                    <a:pt x="1770" y="1328"/>
                  </a:lnTo>
                  <a:lnTo>
                    <a:pt x="1718" y="1510"/>
                  </a:lnTo>
                  <a:lnTo>
                    <a:pt x="1692" y="1744"/>
                  </a:lnTo>
                  <a:lnTo>
                    <a:pt x="1718" y="1848"/>
                  </a:lnTo>
                  <a:lnTo>
                    <a:pt x="1484" y="1927"/>
                  </a:lnTo>
                  <a:lnTo>
                    <a:pt x="1276" y="2031"/>
                  </a:lnTo>
                  <a:lnTo>
                    <a:pt x="1067" y="2135"/>
                  </a:lnTo>
                  <a:lnTo>
                    <a:pt x="885" y="2317"/>
                  </a:lnTo>
                  <a:lnTo>
                    <a:pt x="703" y="2499"/>
                  </a:lnTo>
                  <a:lnTo>
                    <a:pt x="573" y="2734"/>
                  </a:lnTo>
                  <a:lnTo>
                    <a:pt x="521" y="2577"/>
                  </a:lnTo>
                  <a:lnTo>
                    <a:pt x="495" y="2421"/>
                  </a:lnTo>
                  <a:lnTo>
                    <a:pt x="495" y="2239"/>
                  </a:lnTo>
                  <a:lnTo>
                    <a:pt x="521" y="2083"/>
                  </a:lnTo>
                  <a:lnTo>
                    <a:pt x="573" y="1848"/>
                  </a:lnTo>
                  <a:lnTo>
                    <a:pt x="677" y="1640"/>
                  </a:lnTo>
                  <a:lnTo>
                    <a:pt x="807" y="1458"/>
                  </a:lnTo>
                  <a:lnTo>
                    <a:pt x="963" y="1276"/>
                  </a:lnTo>
                  <a:lnTo>
                    <a:pt x="1146" y="1145"/>
                  </a:lnTo>
                  <a:lnTo>
                    <a:pt x="1328" y="1041"/>
                  </a:lnTo>
                  <a:lnTo>
                    <a:pt x="1562" y="989"/>
                  </a:lnTo>
                  <a:lnTo>
                    <a:pt x="1796" y="937"/>
                  </a:lnTo>
                  <a:close/>
                  <a:moveTo>
                    <a:pt x="5936" y="2057"/>
                  </a:moveTo>
                  <a:lnTo>
                    <a:pt x="6144" y="2083"/>
                  </a:lnTo>
                  <a:lnTo>
                    <a:pt x="6352" y="2135"/>
                  </a:lnTo>
                  <a:lnTo>
                    <a:pt x="6509" y="2239"/>
                  </a:lnTo>
                  <a:lnTo>
                    <a:pt x="6665" y="2369"/>
                  </a:lnTo>
                  <a:lnTo>
                    <a:pt x="6795" y="2499"/>
                  </a:lnTo>
                  <a:lnTo>
                    <a:pt x="6899" y="2681"/>
                  </a:lnTo>
                  <a:lnTo>
                    <a:pt x="6951" y="2864"/>
                  </a:lnTo>
                  <a:lnTo>
                    <a:pt x="6977" y="3072"/>
                  </a:lnTo>
                  <a:lnTo>
                    <a:pt x="6951" y="3254"/>
                  </a:lnTo>
                  <a:lnTo>
                    <a:pt x="6925" y="3410"/>
                  </a:lnTo>
                  <a:lnTo>
                    <a:pt x="6665" y="3410"/>
                  </a:lnTo>
                  <a:lnTo>
                    <a:pt x="6404" y="3463"/>
                  </a:lnTo>
                  <a:lnTo>
                    <a:pt x="6326" y="3150"/>
                  </a:lnTo>
                  <a:lnTo>
                    <a:pt x="6222" y="2864"/>
                  </a:lnTo>
                  <a:lnTo>
                    <a:pt x="6040" y="2603"/>
                  </a:lnTo>
                  <a:lnTo>
                    <a:pt x="5832" y="2369"/>
                  </a:lnTo>
                  <a:lnTo>
                    <a:pt x="5675" y="2265"/>
                  </a:lnTo>
                  <a:lnTo>
                    <a:pt x="5519" y="2161"/>
                  </a:lnTo>
                  <a:lnTo>
                    <a:pt x="5727" y="2083"/>
                  </a:lnTo>
                  <a:lnTo>
                    <a:pt x="5936" y="2057"/>
                  </a:lnTo>
                  <a:close/>
                  <a:moveTo>
                    <a:pt x="2239" y="2317"/>
                  </a:moveTo>
                  <a:lnTo>
                    <a:pt x="2447" y="2343"/>
                  </a:lnTo>
                  <a:lnTo>
                    <a:pt x="2655" y="2421"/>
                  </a:lnTo>
                  <a:lnTo>
                    <a:pt x="2864" y="2551"/>
                  </a:lnTo>
                  <a:lnTo>
                    <a:pt x="2994" y="2681"/>
                  </a:lnTo>
                  <a:lnTo>
                    <a:pt x="3124" y="2812"/>
                  </a:lnTo>
                  <a:lnTo>
                    <a:pt x="3202" y="2890"/>
                  </a:lnTo>
                  <a:lnTo>
                    <a:pt x="3254" y="2942"/>
                  </a:lnTo>
                  <a:lnTo>
                    <a:pt x="3332" y="2968"/>
                  </a:lnTo>
                  <a:lnTo>
                    <a:pt x="3410" y="2994"/>
                  </a:lnTo>
                  <a:lnTo>
                    <a:pt x="3515" y="2968"/>
                  </a:lnTo>
                  <a:lnTo>
                    <a:pt x="3593" y="2942"/>
                  </a:lnTo>
                  <a:lnTo>
                    <a:pt x="3671" y="2916"/>
                  </a:lnTo>
                  <a:lnTo>
                    <a:pt x="3723" y="2864"/>
                  </a:lnTo>
                  <a:lnTo>
                    <a:pt x="3905" y="2681"/>
                  </a:lnTo>
                  <a:lnTo>
                    <a:pt x="4113" y="2551"/>
                  </a:lnTo>
                  <a:lnTo>
                    <a:pt x="4348" y="2473"/>
                  </a:lnTo>
                  <a:lnTo>
                    <a:pt x="4582" y="2447"/>
                  </a:lnTo>
                  <a:lnTo>
                    <a:pt x="4842" y="2447"/>
                  </a:lnTo>
                  <a:lnTo>
                    <a:pt x="5077" y="2499"/>
                  </a:lnTo>
                  <a:lnTo>
                    <a:pt x="5285" y="2603"/>
                  </a:lnTo>
                  <a:lnTo>
                    <a:pt x="5493" y="2760"/>
                  </a:lnTo>
                  <a:lnTo>
                    <a:pt x="5675" y="2942"/>
                  </a:lnTo>
                  <a:lnTo>
                    <a:pt x="5780" y="3150"/>
                  </a:lnTo>
                  <a:lnTo>
                    <a:pt x="5884" y="3384"/>
                  </a:lnTo>
                  <a:lnTo>
                    <a:pt x="5910" y="3645"/>
                  </a:lnTo>
                  <a:lnTo>
                    <a:pt x="5910" y="3723"/>
                  </a:lnTo>
                  <a:lnTo>
                    <a:pt x="5962" y="3827"/>
                  </a:lnTo>
                  <a:lnTo>
                    <a:pt x="6014" y="3879"/>
                  </a:lnTo>
                  <a:lnTo>
                    <a:pt x="6066" y="3957"/>
                  </a:lnTo>
                  <a:lnTo>
                    <a:pt x="6170" y="3983"/>
                  </a:lnTo>
                  <a:lnTo>
                    <a:pt x="6248" y="4009"/>
                  </a:lnTo>
                  <a:lnTo>
                    <a:pt x="6326" y="4009"/>
                  </a:lnTo>
                  <a:lnTo>
                    <a:pt x="6430" y="3983"/>
                  </a:lnTo>
                  <a:lnTo>
                    <a:pt x="6561" y="3931"/>
                  </a:lnTo>
                  <a:lnTo>
                    <a:pt x="6691" y="3931"/>
                  </a:lnTo>
                  <a:lnTo>
                    <a:pt x="6847" y="3905"/>
                  </a:lnTo>
                  <a:lnTo>
                    <a:pt x="6977" y="3931"/>
                  </a:lnTo>
                  <a:lnTo>
                    <a:pt x="7133" y="3957"/>
                  </a:lnTo>
                  <a:lnTo>
                    <a:pt x="7264" y="3983"/>
                  </a:lnTo>
                  <a:lnTo>
                    <a:pt x="7420" y="4061"/>
                  </a:lnTo>
                  <a:lnTo>
                    <a:pt x="7550" y="4139"/>
                  </a:lnTo>
                  <a:lnTo>
                    <a:pt x="7784" y="4296"/>
                  </a:lnTo>
                  <a:lnTo>
                    <a:pt x="7862" y="4400"/>
                  </a:lnTo>
                  <a:lnTo>
                    <a:pt x="7966" y="4530"/>
                  </a:lnTo>
                  <a:lnTo>
                    <a:pt x="8018" y="4634"/>
                  </a:lnTo>
                  <a:lnTo>
                    <a:pt x="8071" y="4764"/>
                  </a:lnTo>
                  <a:lnTo>
                    <a:pt x="8123" y="4894"/>
                  </a:lnTo>
                  <a:lnTo>
                    <a:pt x="8123" y="5025"/>
                  </a:lnTo>
                  <a:lnTo>
                    <a:pt x="8123" y="5259"/>
                  </a:lnTo>
                  <a:lnTo>
                    <a:pt x="8097" y="5493"/>
                  </a:lnTo>
                  <a:lnTo>
                    <a:pt x="7992" y="5701"/>
                  </a:lnTo>
                  <a:lnTo>
                    <a:pt x="7862" y="5910"/>
                  </a:lnTo>
                  <a:lnTo>
                    <a:pt x="7107" y="5467"/>
                  </a:lnTo>
                  <a:lnTo>
                    <a:pt x="6248" y="5025"/>
                  </a:lnTo>
                  <a:lnTo>
                    <a:pt x="5337" y="4556"/>
                  </a:lnTo>
                  <a:lnTo>
                    <a:pt x="4400" y="4139"/>
                  </a:lnTo>
                  <a:lnTo>
                    <a:pt x="3515" y="3775"/>
                  </a:lnTo>
                  <a:lnTo>
                    <a:pt x="2655" y="3463"/>
                  </a:lnTo>
                  <a:lnTo>
                    <a:pt x="2265" y="3358"/>
                  </a:lnTo>
                  <a:lnTo>
                    <a:pt x="1927" y="3280"/>
                  </a:lnTo>
                  <a:lnTo>
                    <a:pt x="1588" y="3228"/>
                  </a:lnTo>
                  <a:lnTo>
                    <a:pt x="1302" y="3202"/>
                  </a:lnTo>
                  <a:lnTo>
                    <a:pt x="1067" y="3228"/>
                  </a:lnTo>
                  <a:lnTo>
                    <a:pt x="885" y="3306"/>
                  </a:lnTo>
                  <a:lnTo>
                    <a:pt x="937" y="3124"/>
                  </a:lnTo>
                  <a:lnTo>
                    <a:pt x="1015" y="2968"/>
                  </a:lnTo>
                  <a:lnTo>
                    <a:pt x="1119" y="2812"/>
                  </a:lnTo>
                  <a:lnTo>
                    <a:pt x="1250" y="2655"/>
                  </a:lnTo>
                  <a:lnTo>
                    <a:pt x="1406" y="2525"/>
                  </a:lnTo>
                  <a:lnTo>
                    <a:pt x="1614" y="2421"/>
                  </a:lnTo>
                  <a:lnTo>
                    <a:pt x="1796" y="2343"/>
                  </a:lnTo>
                  <a:lnTo>
                    <a:pt x="2031" y="2317"/>
                  </a:lnTo>
                  <a:close/>
                  <a:moveTo>
                    <a:pt x="9086" y="4035"/>
                  </a:moveTo>
                  <a:lnTo>
                    <a:pt x="9086" y="6639"/>
                  </a:lnTo>
                  <a:lnTo>
                    <a:pt x="8305" y="6144"/>
                  </a:lnTo>
                  <a:lnTo>
                    <a:pt x="8461" y="5884"/>
                  </a:lnTo>
                  <a:lnTo>
                    <a:pt x="8565" y="5597"/>
                  </a:lnTo>
                  <a:lnTo>
                    <a:pt x="8617" y="5311"/>
                  </a:lnTo>
                  <a:lnTo>
                    <a:pt x="8617" y="4999"/>
                  </a:lnTo>
                  <a:lnTo>
                    <a:pt x="8591" y="4790"/>
                  </a:lnTo>
                  <a:lnTo>
                    <a:pt x="8565" y="4634"/>
                  </a:lnTo>
                  <a:lnTo>
                    <a:pt x="8487" y="4452"/>
                  </a:lnTo>
                  <a:lnTo>
                    <a:pt x="8409" y="4296"/>
                  </a:lnTo>
                  <a:lnTo>
                    <a:pt x="8565" y="4244"/>
                  </a:lnTo>
                  <a:lnTo>
                    <a:pt x="8747" y="4191"/>
                  </a:lnTo>
                  <a:lnTo>
                    <a:pt x="9086" y="4035"/>
                  </a:lnTo>
                  <a:close/>
                  <a:moveTo>
                    <a:pt x="9086" y="10361"/>
                  </a:moveTo>
                  <a:lnTo>
                    <a:pt x="9086" y="13121"/>
                  </a:lnTo>
                  <a:lnTo>
                    <a:pt x="8747" y="12913"/>
                  </a:lnTo>
                  <a:lnTo>
                    <a:pt x="8357" y="12705"/>
                  </a:lnTo>
                  <a:lnTo>
                    <a:pt x="7446" y="12288"/>
                  </a:lnTo>
                  <a:lnTo>
                    <a:pt x="6378" y="11845"/>
                  </a:lnTo>
                  <a:lnTo>
                    <a:pt x="5155" y="11377"/>
                  </a:lnTo>
                  <a:lnTo>
                    <a:pt x="6092" y="11116"/>
                  </a:lnTo>
                  <a:lnTo>
                    <a:pt x="7133" y="10830"/>
                  </a:lnTo>
                  <a:lnTo>
                    <a:pt x="8149" y="10570"/>
                  </a:lnTo>
                  <a:lnTo>
                    <a:pt x="9086" y="10361"/>
                  </a:lnTo>
                  <a:close/>
                  <a:moveTo>
                    <a:pt x="989" y="10596"/>
                  </a:moveTo>
                  <a:lnTo>
                    <a:pt x="2499" y="11038"/>
                  </a:lnTo>
                  <a:lnTo>
                    <a:pt x="3567" y="11377"/>
                  </a:lnTo>
                  <a:lnTo>
                    <a:pt x="4764" y="11767"/>
                  </a:lnTo>
                  <a:lnTo>
                    <a:pt x="5962" y="12236"/>
                  </a:lnTo>
                  <a:lnTo>
                    <a:pt x="7133" y="12705"/>
                  </a:lnTo>
                  <a:lnTo>
                    <a:pt x="7706" y="12939"/>
                  </a:lnTo>
                  <a:lnTo>
                    <a:pt x="8201" y="13199"/>
                  </a:lnTo>
                  <a:lnTo>
                    <a:pt x="8669" y="13460"/>
                  </a:lnTo>
                  <a:lnTo>
                    <a:pt x="9086" y="13694"/>
                  </a:lnTo>
                  <a:lnTo>
                    <a:pt x="9086" y="15074"/>
                  </a:lnTo>
                  <a:lnTo>
                    <a:pt x="9060" y="15360"/>
                  </a:lnTo>
                  <a:lnTo>
                    <a:pt x="8982" y="15646"/>
                  </a:lnTo>
                  <a:lnTo>
                    <a:pt x="8852" y="15881"/>
                  </a:lnTo>
                  <a:lnTo>
                    <a:pt x="8669" y="16089"/>
                  </a:lnTo>
                  <a:lnTo>
                    <a:pt x="8461" y="16271"/>
                  </a:lnTo>
                  <a:lnTo>
                    <a:pt x="8227" y="16401"/>
                  </a:lnTo>
                  <a:lnTo>
                    <a:pt x="7940" y="16479"/>
                  </a:lnTo>
                  <a:lnTo>
                    <a:pt x="7654" y="16505"/>
                  </a:lnTo>
                  <a:lnTo>
                    <a:pt x="2421" y="16505"/>
                  </a:lnTo>
                  <a:lnTo>
                    <a:pt x="2135" y="16479"/>
                  </a:lnTo>
                  <a:lnTo>
                    <a:pt x="1874" y="16401"/>
                  </a:lnTo>
                  <a:lnTo>
                    <a:pt x="1640" y="16271"/>
                  </a:lnTo>
                  <a:lnTo>
                    <a:pt x="1406" y="16089"/>
                  </a:lnTo>
                  <a:lnTo>
                    <a:pt x="1250" y="15881"/>
                  </a:lnTo>
                  <a:lnTo>
                    <a:pt x="1119" y="15646"/>
                  </a:lnTo>
                  <a:lnTo>
                    <a:pt x="1015" y="15360"/>
                  </a:lnTo>
                  <a:lnTo>
                    <a:pt x="989" y="15074"/>
                  </a:lnTo>
                  <a:lnTo>
                    <a:pt x="989" y="10596"/>
                  </a:lnTo>
                  <a:close/>
                  <a:moveTo>
                    <a:pt x="5051" y="0"/>
                  </a:moveTo>
                  <a:lnTo>
                    <a:pt x="4738" y="26"/>
                  </a:lnTo>
                  <a:lnTo>
                    <a:pt x="4426" y="78"/>
                  </a:lnTo>
                  <a:lnTo>
                    <a:pt x="4139" y="208"/>
                  </a:lnTo>
                  <a:lnTo>
                    <a:pt x="3879" y="364"/>
                  </a:lnTo>
                  <a:lnTo>
                    <a:pt x="3723" y="286"/>
                  </a:lnTo>
                  <a:lnTo>
                    <a:pt x="3567" y="234"/>
                  </a:lnTo>
                  <a:lnTo>
                    <a:pt x="3410" y="208"/>
                  </a:lnTo>
                  <a:lnTo>
                    <a:pt x="3228" y="208"/>
                  </a:lnTo>
                  <a:lnTo>
                    <a:pt x="2968" y="234"/>
                  </a:lnTo>
                  <a:lnTo>
                    <a:pt x="2734" y="286"/>
                  </a:lnTo>
                  <a:lnTo>
                    <a:pt x="2525" y="391"/>
                  </a:lnTo>
                  <a:lnTo>
                    <a:pt x="2317" y="495"/>
                  </a:lnTo>
                  <a:lnTo>
                    <a:pt x="2083" y="469"/>
                  </a:lnTo>
                  <a:lnTo>
                    <a:pt x="1848" y="443"/>
                  </a:lnTo>
                  <a:lnTo>
                    <a:pt x="1770" y="443"/>
                  </a:lnTo>
                  <a:lnTo>
                    <a:pt x="1458" y="495"/>
                  </a:lnTo>
                  <a:lnTo>
                    <a:pt x="1146" y="573"/>
                  </a:lnTo>
                  <a:lnTo>
                    <a:pt x="885" y="729"/>
                  </a:lnTo>
                  <a:lnTo>
                    <a:pt x="625" y="911"/>
                  </a:lnTo>
                  <a:lnTo>
                    <a:pt x="417" y="1119"/>
                  </a:lnTo>
                  <a:lnTo>
                    <a:pt x="234" y="1380"/>
                  </a:lnTo>
                  <a:lnTo>
                    <a:pt x="104" y="1666"/>
                  </a:lnTo>
                  <a:lnTo>
                    <a:pt x="26" y="1979"/>
                  </a:lnTo>
                  <a:lnTo>
                    <a:pt x="0" y="2265"/>
                  </a:lnTo>
                  <a:lnTo>
                    <a:pt x="0" y="2551"/>
                  </a:lnTo>
                  <a:lnTo>
                    <a:pt x="78" y="2838"/>
                  </a:lnTo>
                  <a:lnTo>
                    <a:pt x="156" y="3098"/>
                  </a:lnTo>
                  <a:lnTo>
                    <a:pt x="260" y="3254"/>
                  </a:lnTo>
                  <a:lnTo>
                    <a:pt x="364" y="3410"/>
                  </a:lnTo>
                  <a:lnTo>
                    <a:pt x="364" y="3593"/>
                  </a:lnTo>
                  <a:lnTo>
                    <a:pt x="391" y="3879"/>
                  </a:lnTo>
                  <a:lnTo>
                    <a:pt x="469" y="4165"/>
                  </a:lnTo>
                  <a:lnTo>
                    <a:pt x="495" y="4113"/>
                  </a:lnTo>
                  <a:lnTo>
                    <a:pt x="495" y="7654"/>
                  </a:lnTo>
                  <a:lnTo>
                    <a:pt x="521" y="7758"/>
                  </a:lnTo>
                  <a:lnTo>
                    <a:pt x="573" y="7836"/>
                  </a:lnTo>
                  <a:lnTo>
                    <a:pt x="651" y="7888"/>
                  </a:lnTo>
                  <a:lnTo>
                    <a:pt x="833" y="7888"/>
                  </a:lnTo>
                  <a:lnTo>
                    <a:pt x="911" y="7836"/>
                  </a:lnTo>
                  <a:lnTo>
                    <a:pt x="963" y="7758"/>
                  </a:lnTo>
                  <a:lnTo>
                    <a:pt x="989" y="7654"/>
                  </a:lnTo>
                  <a:lnTo>
                    <a:pt x="989" y="4009"/>
                  </a:lnTo>
                  <a:lnTo>
                    <a:pt x="1015" y="3879"/>
                  </a:lnTo>
                  <a:lnTo>
                    <a:pt x="1093" y="3801"/>
                  </a:lnTo>
                  <a:lnTo>
                    <a:pt x="1172" y="3723"/>
                  </a:lnTo>
                  <a:lnTo>
                    <a:pt x="1302" y="3697"/>
                  </a:lnTo>
                  <a:lnTo>
                    <a:pt x="1614" y="3723"/>
                  </a:lnTo>
                  <a:lnTo>
                    <a:pt x="2005" y="3801"/>
                  </a:lnTo>
                  <a:lnTo>
                    <a:pt x="2447" y="3931"/>
                  </a:lnTo>
                  <a:lnTo>
                    <a:pt x="2942" y="4087"/>
                  </a:lnTo>
                  <a:lnTo>
                    <a:pt x="3515" y="4296"/>
                  </a:lnTo>
                  <a:lnTo>
                    <a:pt x="4113" y="4556"/>
                  </a:lnTo>
                  <a:lnTo>
                    <a:pt x="4790" y="4868"/>
                  </a:lnTo>
                  <a:lnTo>
                    <a:pt x="5493" y="5207"/>
                  </a:lnTo>
                  <a:lnTo>
                    <a:pt x="6665" y="5806"/>
                  </a:lnTo>
                  <a:lnTo>
                    <a:pt x="7706" y="6378"/>
                  </a:lnTo>
                  <a:lnTo>
                    <a:pt x="8513" y="6847"/>
                  </a:lnTo>
                  <a:lnTo>
                    <a:pt x="8982" y="7185"/>
                  </a:lnTo>
                  <a:lnTo>
                    <a:pt x="9060" y="7263"/>
                  </a:lnTo>
                  <a:lnTo>
                    <a:pt x="9086" y="7394"/>
                  </a:lnTo>
                  <a:lnTo>
                    <a:pt x="9086" y="9867"/>
                  </a:lnTo>
                  <a:lnTo>
                    <a:pt x="8513" y="9971"/>
                  </a:lnTo>
                  <a:lnTo>
                    <a:pt x="7914" y="10127"/>
                  </a:lnTo>
                  <a:lnTo>
                    <a:pt x="6639" y="10440"/>
                  </a:lnTo>
                  <a:lnTo>
                    <a:pt x="5389" y="10778"/>
                  </a:lnTo>
                  <a:lnTo>
                    <a:pt x="4348" y="11116"/>
                  </a:lnTo>
                  <a:lnTo>
                    <a:pt x="4244" y="11064"/>
                  </a:lnTo>
                  <a:lnTo>
                    <a:pt x="3176" y="10726"/>
                  </a:lnTo>
                  <a:lnTo>
                    <a:pt x="2239" y="10440"/>
                  </a:lnTo>
                  <a:lnTo>
                    <a:pt x="989" y="10075"/>
                  </a:lnTo>
                  <a:lnTo>
                    <a:pt x="989" y="8799"/>
                  </a:lnTo>
                  <a:lnTo>
                    <a:pt x="963" y="8695"/>
                  </a:lnTo>
                  <a:lnTo>
                    <a:pt x="911" y="8617"/>
                  </a:lnTo>
                  <a:lnTo>
                    <a:pt x="833" y="8565"/>
                  </a:lnTo>
                  <a:lnTo>
                    <a:pt x="755" y="8539"/>
                  </a:lnTo>
                  <a:lnTo>
                    <a:pt x="651" y="8565"/>
                  </a:lnTo>
                  <a:lnTo>
                    <a:pt x="573" y="8617"/>
                  </a:lnTo>
                  <a:lnTo>
                    <a:pt x="521" y="8695"/>
                  </a:lnTo>
                  <a:lnTo>
                    <a:pt x="495" y="8799"/>
                  </a:lnTo>
                  <a:lnTo>
                    <a:pt x="495" y="15074"/>
                  </a:lnTo>
                  <a:lnTo>
                    <a:pt x="495" y="15282"/>
                  </a:lnTo>
                  <a:lnTo>
                    <a:pt x="547" y="15464"/>
                  </a:lnTo>
                  <a:lnTo>
                    <a:pt x="573" y="15646"/>
                  </a:lnTo>
                  <a:lnTo>
                    <a:pt x="651" y="15829"/>
                  </a:lnTo>
                  <a:lnTo>
                    <a:pt x="729" y="16011"/>
                  </a:lnTo>
                  <a:lnTo>
                    <a:pt x="833" y="16167"/>
                  </a:lnTo>
                  <a:lnTo>
                    <a:pt x="937" y="16323"/>
                  </a:lnTo>
                  <a:lnTo>
                    <a:pt x="1067" y="16453"/>
                  </a:lnTo>
                  <a:lnTo>
                    <a:pt x="1198" y="16584"/>
                  </a:lnTo>
                  <a:lnTo>
                    <a:pt x="1354" y="16688"/>
                  </a:lnTo>
                  <a:lnTo>
                    <a:pt x="1510" y="16792"/>
                  </a:lnTo>
                  <a:lnTo>
                    <a:pt x="1666" y="16870"/>
                  </a:lnTo>
                  <a:lnTo>
                    <a:pt x="1848" y="16922"/>
                  </a:lnTo>
                  <a:lnTo>
                    <a:pt x="2031" y="16974"/>
                  </a:lnTo>
                  <a:lnTo>
                    <a:pt x="2239" y="17000"/>
                  </a:lnTo>
                  <a:lnTo>
                    <a:pt x="2421" y="17026"/>
                  </a:lnTo>
                  <a:lnTo>
                    <a:pt x="7654" y="17026"/>
                  </a:lnTo>
                  <a:lnTo>
                    <a:pt x="7862" y="17000"/>
                  </a:lnTo>
                  <a:lnTo>
                    <a:pt x="8045" y="16974"/>
                  </a:lnTo>
                  <a:lnTo>
                    <a:pt x="8227" y="16922"/>
                  </a:lnTo>
                  <a:lnTo>
                    <a:pt x="8409" y="16870"/>
                  </a:lnTo>
                  <a:lnTo>
                    <a:pt x="8591" y="16792"/>
                  </a:lnTo>
                  <a:lnTo>
                    <a:pt x="8747" y="16688"/>
                  </a:lnTo>
                  <a:lnTo>
                    <a:pt x="8878" y="16584"/>
                  </a:lnTo>
                  <a:lnTo>
                    <a:pt x="9034" y="16453"/>
                  </a:lnTo>
                  <a:lnTo>
                    <a:pt x="9138" y="16323"/>
                  </a:lnTo>
                  <a:lnTo>
                    <a:pt x="9268" y="16167"/>
                  </a:lnTo>
                  <a:lnTo>
                    <a:pt x="9346" y="16011"/>
                  </a:lnTo>
                  <a:lnTo>
                    <a:pt x="9450" y="15829"/>
                  </a:lnTo>
                  <a:lnTo>
                    <a:pt x="9502" y="15646"/>
                  </a:lnTo>
                  <a:lnTo>
                    <a:pt x="9555" y="15464"/>
                  </a:lnTo>
                  <a:lnTo>
                    <a:pt x="9581" y="15282"/>
                  </a:lnTo>
                  <a:lnTo>
                    <a:pt x="9581" y="15074"/>
                  </a:lnTo>
                  <a:lnTo>
                    <a:pt x="9581" y="10075"/>
                  </a:lnTo>
                  <a:lnTo>
                    <a:pt x="9581" y="10023"/>
                  </a:lnTo>
                  <a:lnTo>
                    <a:pt x="9581" y="3619"/>
                  </a:lnTo>
                  <a:lnTo>
                    <a:pt x="9789" y="3358"/>
                  </a:lnTo>
                  <a:lnTo>
                    <a:pt x="9945" y="3046"/>
                  </a:lnTo>
                  <a:lnTo>
                    <a:pt x="10049" y="2760"/>
                  </a:lnTo>
                  <a:lnTo>
                    <a:pt x="10101" y="2499"/>
                  </a:lnTo>
                  <a:lnTo>
                    <a:pt x="10101" y="2213"/>
                  </a:lnTo>
                  <a:lnTo>
                    <a:pt x="10075" y="1927"/>
                  </a:lnTo>
                  <a:lnTo>
                    <a:pt x="9997" y="1666"/>
                  </a:lnTo>
                  <a:lnTo>
                    <a:pt x="9867" y="1406"/>
                  </a:lnTo>
                  <a:lnTo>
                    <a:pt x="9711" y="1172"/>
                  </a:lnTo>
                  <a:lnTo>
                    <a:pt x="9502" y="937"/>
                  </a:lnTo>
                  <a:lnTo>
                    <a:pt x="9320" y="781"/>
                  </a:lnTo>
                  <a:lnTo>
                    <a:pt x="9112" y="651"/>
                  </a:lnTo>
                  <a:lnTo>
                    <a:pt x="8878" y="573"/>
                  </a:lnTo>
                  <a:lnTo>
                    <a:pt x="8643" y="495"/>
                  </a:lnTo>
                  <a:lnTo>
                    <a:pt x="8539" y="495"/>
                  </a:lnTo>
                  <a:lnTo>
                    <a:pt x="8461" y="521"/>
                  </a:lnTo>
                  <a:lnTo>
                    <a:pt x="8383" y="599"/>
                  </a:lnTo>
                  <a:lnTo>
                    <a:pt x="8357" y="677"/>
                  </a:lnTo>
                  <a:lnTo>
                    <a:pt x="8357" y="781"/>
                  </a:lnTo>
                  <a:lnTo>
                    <a:pt x="8383" y="885"/>
                  </a:lnTo>
                  <a:lnTo>
                    <a:pt x="8461" y="937"/>
                  </a:lnTo>
                  <a:lnTo>
                    <a:pt x="8539" y="989"/>
                  </a:lnTo>
                  <a:lnTo>
                    <a:pt x="8721" y="1041"/>
                  </a:lnTo>
                  <a:lnTo>
                    <a:pt x="8878" y="1093"/>
                  </a:lnTo>
                  <a:lnTo>
                    <a:pt x="9008" y="1198"/>
                  </a:lnTo>
                  <a:lnTo>
                    <a:pt x="9164" y="1302"/>
                  </a:lnTo>
                  <a:lnTo>
                    <a:pt x="9294" y="1484"/>
                  </a:lnTo>
                  <a:lnTo>
                    <a:pt x="9424" y="1640"/>
                  </a:lnTo>
                  <a:lnTo>
                    <a:pt x="9528" y="1848"/>
                  </a:lnTo>
                  <a:lnTo>
                    <a:pt x="9581" y="2031"/>
                  </a:lnTo>
                  <a:lnTo>
                    <a:pt x="9607" y="2239"/>
                  </a:lnTo>
                  <a:lnTo>
                    <a:pt x="9607" y="2447"/>
                  </a:lnTo>
                  <a:lnTo>
                    <a:pt x="9555" y="2655"/>
                  </a:lnTo>
                  <a:lnTo>
                    <a:pt x="9476" y="2864"/>
                  </a:lnTo>
                  <a:lnTo>
                    <a:pt x="9398" y="3046"/>
                  </a:lnTo>
                  <a:lnTo>
                    <a:pt x="9268" y="3202"/>
                  </a:lnTo>
                  <a:lnTo>
                    <a:pt x="9112" y="3384"/>
                  </a:lnTo>
                  <a:lnTo>
                    <a:pt x="8930" y="3541"/>
                  </a:lnTo>
                  <a:lnTo>
                    <a:pt x="8721" y="3645"/>
                  </a:lnTo>
                  <a:lnTo>
                    <a:pt x="8513" y="3749"/>
                  </a:lnTo>
                  <a:lnTo>
                    <a:pt x="8253" y="3801"/>
                  </a:lnTo>
                  <a:lnTo>
                    <a:pt x="7992" y="3827"/>
                  </a:lnTo>
                  <a:lnTo>
                    <a:pt x="7810" y="3697"/>
                  </a:lnTo>
                  <a:lnTo>
                    <a:pt x="7628" y="3593"/>
                  </a:lnTo>
                  <a:lnTo>
                    <a:pt x="7420" y="3515"/>
                  </a:lnTo>
                  <a:lnTo>
                    <a:pt x="7446" y="3306"/>
                  </a:lnTo>
                  <a:lnTo>
                    <a:pt x="7472" y="3072"/>
                  </a:lnTo>
                  <a:lnTo>
                    <a:pt x="7472" y="2916"/>
                  </a:lnTo>
                  <a:lnTo>
                    <a:pt x="7446" y="2786"/>
                  </a:lnTo>
                  <a:lnTo>
                    <a:pt x="7342" y="2499"/>
                  </a:lnTo>
                  <a:lnTo>
                    <a:pt x="7211" y="2239"/>
                  </a:lnTo>
                  <a:lnTo>
                    <a:pt x="7029" y="2005"/>
                  </a:lnTo>
                  <a:lnTo>
                    <a:pt x="6795" y="1822"/>
                  </a:lnTo>
                  <a:lnTo>
                    <a:pt x="6535" y="1666"/>
                  </a:lnTo>
                  <a:lnTo>
                    <a:pt x="6248" y="1588"/>
                  </a:lnTo>
                  <a:lnTo>
                    <a:pt x="6092" y="1562"/>
                  </a:lnTo>
                  <a:lnTo>
                    <a:pt x="5936" y="1562"/>
                  </a:lnTo>
                  <a:lnTo>
                    <a:pt x="5649" y="1588"/>
                  </a:lnTo>
                  <a:lnTo>
                    <a:pt x="5389" y="1666"/>
                  </a:lnTo>
                  <a:lnTo>
                    <a:pt x="5129" y="1796"/>
                  </a:lnTo>
                  <a:lnTo>
                    <a:pt x="4920" y="1953"/>
                  </a:lnTo>
                  <a:lnTo>
                    <a:pt x="4738" y="1927"/>
                  </a:lnTo>
                  <a:lnTo>
                    <a:pt x="4738" y="1744"/>
                  </a:lnTo>
                  <a:lnTo>
                    <a:pt x="4712" y="1432"/>
                  </a:lnTo>
                  <a:lnTo>
                    <a:pt x="4634" y="1145"/>
                  </a:lnTo>
                  <a:lnTo>
                    <a:pt x="4504" y="885"/>
                  </a:lnTo>
                  <a:lnTo>
                    <a:pt x="4322" y="677"/>
                  </a:lnTo>
                  <a:lnTo>
                    <a:pt x="4478" y="599"/>
                  </a:lnTo>
                  <a:lnTo>
                    <a:pt x="4660" y="547"/>
                  </a:lnTo>
                  <a:lnTo>
                    <a:pt x="4842" y="521"/>
                  </a:lnTo>
                  <a:lnTo>
                    <a:pt x="5051" y="495"/>
                  </a:lnTo>
                  <a:lnTo>
                    <a:pt x="5259" y="521"/>
                  </a:lnTo>
                  <a:lnTo>
                    <a:pt x="5467" y="547"/>
                  </a:lnTo>
                  <a:lnTo>
                    <a:pt x="5675" y="625"/>
                  </a:lnTo>
                  <a:lnTo>
                    <a:pt x="5858" y="729"/>
                  </a:lnTo>
                  <a:lnTo>
                    <a:pt x="6040" y="833"/>
                  </a:lnTo>
                  <a:lnTo>
                    <a:pt x="6196" y="989"/>
                  </a:lnTo>
                  <a:lnTo>
                    <a:pt x="6326" y="1145"/>
                  </a:lnTo>
                  <a:lnTo>
                    <a:pt x="6430" y="1354"/>
                  </a:lnTo>
                  <a:lnTo>
                    <a:pt x="6482" y="1432"/>
                  </a:lnTo>
                  <a:lnTo>
                    <a:pt x="6561" y="1484"/>
                  </a:lnTo>
                  <a:lnTo>
                    <a:pt x="6639" y="1536"/>
                  </a:lnTo>
                  <a:lnTo>
                    <a:pt x="6743" y="1562"/>
                  </a:lnTo>
                  <a:lnTo>
                    <a:pt x="6847" y="1562"/>
                  </a:lnTo>
                  <a:lnTo>
                    <a:pt x="6925" y="1536"/>
                  </a:lnTo>
                  <a:lnTo>
                    <a:pt x="7029" y="1510"/>
                  </a:lnTo>
                  <a:lnTo>
                    <a:pt x="7081" y="1432"/>
                  </a:lnTo>
                  <a:lnTo>
                    <a:pt x="7316" y="1250"/>
                  </a:lnTo>
                  <a:lnTo>
                    <a:pt x="7576" y="1093"/>
                  </a:lnTo>
                  <a:lnTo>
                    <a:pt x="7654" y="1041"/>
                  </a:lnTo>
                  <a:lnTo>
                    <a:pt x="7706" y="963"/>
                  </a:lnTo>
                  <a:lnTo>
                    <a:pt x="7732" y="859"/>
                  </a:lnTo>
                  <a:lnTo>
                    <a:pt x="7706" y="755"/>
                  </a:lnTo>
                  <a:lnTo>
                    <a:pt x="7654" y="677"/>
                  </a:lnTo>
                  <a:lnTo>
                    <a:pt x="7550" y="625"/>
                  </a:lnTo>
                  <a:lnTo>
                    <a:pt x="7472" y="625"/>
                  </a:lnTo>
                  <a:lnTo>
                    <a:pt x="7368" y="651"/>
                  </a:lnTo>
                  <a:lnTo>
                    <a:pt x="7081" y="807"/>
                  </a:lnTo>
                  <a:lnTo>
                    <a:pt x="6821" y="1015"/>
                  </a:lnTo>
                  <a:lnTo>
                    <a:pt x="6665" y="781"/>
                  </a:lnTo>
                  <a:lnTo>
                    <a:pt x="6482" y="573"/>
                  </a:lnTo>
                  <a:lnTo>
                    <a:pt x="6274" y="417"/>
                  </a:lnTo>
                  <a:lnTo>
                    <a:pt x="6066" y="260"/>
                  </a:lnTo>
                  <a:lnTo>
                    <a:pt x="5832" y="156"/>
                  </a:lnTo>
                  <a:lnTo>
                    <a:pt x="5571" y="78"/>
                  </a:lnTo>
                  <a:lnTo>
                    <a:pt x="5311" y="26"/>
                  </a:lnTo>
                  <a:lnTo>
                    <a:pt x="50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</p:grpSp>
      <p:grpSp>
        <p:nvGrpSpPr>
          <p:cNvPr id="1428" name="Google Shape;1428;p49"/>
          <p:cNvGrpSpPr/>
          <p:nvPr/>
        </p:nvGrpSpPr>
        <p:grpSpPr>
          <a:xfrm>
            <a:off x="6910760" y="4339104"/>
            <a:ext cx="602969" cy="603051"/>
            <a:chOff x="7718850" y="1217300"/>
            <a:chExt cx="425025" cy="421125"/>
          </a:xfrm>
        </p:grpSpPr>
        <p:sp>
          <p:nvSpPr>
            <p:cNvPr id="1429" name="Google Shape;1429;p49"/>
            <p:cNvSpPr/>
            <p:nvPr/>
          </p:nvSpPr>
          <p:spPr>
            <a:xfrm>
              <a:off x="7849025" y="1246575"/>
              <a:ext cx="268825" cy="306575"/>
            </a:xfrm>
            <a:custGeom>
              <a:avLst/>
              <a:gdLst/>
              <a:ahLst/>
              <a:cxnLst/>
              <a:rect l="l" t="t" r="r" b="b"/>
              <a:pathLst>
                <a:path w="10753" h="12263" extrusionOk="0">
                  <a:moveTo>
                    <a:pt x="2083" y="1"/>
                  </a:moveTo>
                  <a:lnTo>
                    <a:pt x="1875" y="53"/>
                  </a:lnTo>
                  <a:lnTo>
                    <a:pt x="1641" y="105"/>
                  </a:lnTo>
                  <a:lnTo>
                    <a:pt x="1432" y="183"/>
                  </a:lnTo>
                  <a:lnTo>
                    <a:pt x="1224" y="287"/>
                  </a:lnTo>
                  <a:lnTo>
                    <a:pt x="1042" y="391"/>
                  </a:lnTo>
                  <a:lnTo>
                    <a:pt x="808" y="599"/>
                  </a:lnTo>
                  <a:lnTo>
                    <a:pt x="599" y="808"/>
                  </a:lnTo>
                  <a:lnTo>
                    <a:pt x="443" y="1042"/>
                  </a:lnTo>
                  <a:lnTo>
                    <a:pt x="313" y="1302"/>
                  </a:lnTo>
                  <a:lnTo>
                    <a:pt x="209" y="1563"/>
                  </a:lnTo>
                  <a:lnTo>
                    <a:pt x="105" y="1849"/>
                  </a:lnTo>
                  <a:lnTo>
                    <a:pt x="53" y="2135"/>
                  </a:lnTo>
                  <a:lnTo>
                    <a:pt x="27" y="2448"/>
                  </a:lnTo>
                  <a:lnTo>
                    <a:pt x="1" y="2760"/>
                  </a:lnTo>
                  <a:lnTo>
                    <a:pt x="1" y="3073"/>
                  </a:lnTo>
                  <a:lnTo>
                    <a:pt x="27" y="3671"/>
                  </a:lnTo>
                  <a:lnTo>
                    <a:pt x="105" y="4270"/>
                  </a:lnTo>
                  <a:lnTo>
                    <a:pt x="209" y="4817"/>
                  </a:lnTo>
                  <a:lnTo>
                    <a:pt x="287" y="5207"/>
                  </a:lnTo>
                  <a:lnTo>
                    <a:pt x="365" y="5598"/>
                  </a:lnTo>
                  <a:lnTo>
                    <a:pt x="469" y="5962"/>
                  </a:lnTo>
                  <a:lnTo>
                    <a:pt x="599" y="6353"/>
                  </a:lnTo>
                  <a:lnTo>
                    <a:pt x="756" y="6717"/>
                  </a:lnTo>
                  <a:lnTo>
                    <a:pt x="912" y="7082"/>
                  </a:lnTo>
                  <a:lnTo>
                    <a:pt x="1068" y="7420"/>
                  </a:lnTo>
                  <a:lnTo>
                    <a:pt x="1250" y="7759"/>
                  </a:lnTo>
                  <a:lnTo>
                    <a:pt x="1458" y="8097"/>
                  </a:lnTo>
                  <a:lnTo>
                    <a:pt x="1667" y="8410"/>
                  </a:lnTo>
                  <a:lnTo>
                    <a:pt x="1901" y="8722"/>
                  </a:lnTo>
                  <a:lnTo>
                    <a:pt x="2161" y="9034"/>
                  </a:lnTo>
                  <a:lnTo>
                    <a:pt x="2422" y="9321"/>
                  </a:lnTo>
                  <a:lnTo>
                    <a:pt x="2708" y="9607"/>
                  </a:lnTo>
                  <a:lnTo>
                    <a:pt x="2994" y="9867"/>
                  </a:lnTo>
                  <a:lnTo>
                    <a:pt x="3307" y="10128"/>
                  </a:lnTo>
                  <a:lnTo>
                    <a:pt x="3828" y="10518"/>
                  </a:lnTo>
                  <a:lnTo>
                    <a:pt x="4374" y="10857"/>
                  </a:lnTo>
                  <a:lnTo>
                    <a:pt x="4947" y="11195"/>
                  </a:lnTo>
                  <a:lnTo>
                    <a:pt x="5546" y="11482"/>
                  </a:lnTo>
                  <a:lnTo>
                    <a:pt x="6249" y="11794"/>
                  </a:lnTo>
                  <a:lnTo>
                    <a:pt x="6613" y="11924"/>
                  </a:lnTo>
                  <a:lnTo>
                    <a:pt x="6978" y="12054"/>
                  </a:lnTo>
                  <a:lnTo>
                    <a:pt x="7368" y="12158"/>
                  </a:lnTo>
                  <a:lnTo>
                    <a:pt x="7759" y="12211"/>
                  </a:lnTo>
                  <a:lnTo>
                    <a:pt x="8123" y="12263"/>
                  </a:lnTo>
                  <a:lnTo>
                    <a:pt x="8514" y="12263"/>
                  </a:lnTo>
                  <a:lnTo>
                    <a:pt x="8748" y="12237"/>
                  </a:lnTo>
                  <a:lnTo>
                    <a:pt x="8982" y="12184"/>
                  </a:lnTo>
                  <a:lnTo>
                    <a:pt x="9217" y="12106"/>
                  </a:lnTo>
                  <a:lnTo>
                    <a:pt x="9425" y="12002"/>
                  </a:lnTo>
                  <a:lnTo>
                    <a:pt x="9633" y="11898"/>
                  </a:lnTo>
                  <a:lnTo>
                    <a:pt x="9815" y="11768"/>
                  </a:lnTo>
                  <a:lnTo>
                    <a:pt x="9998" y="11612"/>
                  </a:lnTo>
                  <a:lnTo>
                    <a:pt x="10154" y="11456"/>
                  </a:lnTo>
                  <a:lnTo>
                    <a:pt x="10310" y="11273"/>
                  </a:lnTo>
                  <a:lnTo>
                    <a:pt x="10414" y="11065"/>
                  </a:lnTo>
                  <a:lnTo>
                    <a:pt x="10518" y="10883"/>
                  </a:lnTo>
                  <a:lnTo>
                    <a:pt x="10622" y="10648"/>
                  </a:lnTo>
                  <a:lnTo>
                    <a:pt x="10675" y="10440"/>
                  </a:lnTo>
                  <a:lnTo>
                    <a:pt x="10727" y="10206"/>
                  </a:lnTo>
                  <a:lnTo>
                    <a:pt x="10753" y="9972"/>
                  </a:lnTo>
                  <a:lnTo>
                    <a:pt x="10753" y="9711"/>
                  </a:lnTo>
                  <a:lnTo>
                    <a:pt x="10727" y="9529"/>
                  </a:lnTo>
                  <a:lnTo>
                    <a:pt x="10675" y="9347"/>
                  </a:lnTo>
                  <a:lnTo>
                    <a:pt x="10570" y="8982"/>
                  </a:lnTo>
                  <a:lnTo>
                    <a:pt x="10388" y="8644"/>
                  </a:lnTo>
                  <a:lnTo>
                    <a:pt x="10180" y="8331"/>
                  </a:lnTo>
                  <a:lnTo>
                    <a:pt x="9920" y="8071"/>
                  </a:lnTo>
                  <a:lnTo>
                    <a:pt x="9607" y="7837"/>
                  </a:lnTo>
                  <a:lnTo>
                    <a:pt x="9269" y="7681"/>
                  </a:lnTo>
                  <a:lnTo>
                    <a:pt x="9113" y="7603"/>
                  </a:lnTo>
                  <a:lnTo>
                    <a:pt x="8930" y="7550"/>
                  </a:lnTo>
                  <a:lnTo>
                    <a:pt x="8331" y="7394"/>
                  </a:lnTo>
                  <a:lnTo>
                    <a:pt x="7759" y="7186"/>
                  </a:lnTo>
                  <a:lnTo>
                    <a:pt x="7498" y="7056"/>
                  </a:lnTo>
                  <a:lnTo>
                    <a:pt x="7238" y="6926"/>
                  </a:lnTo>
                  <a:lnTo>
                    <a:pt x="6978" y="6769"/>
                  </a:lnTo>
                  <a:lnTo>
                    <a:pt x="6717" y="6587"/>
                  </a:lnTo>
                  <a:lnTo>
                    <a:pt x="6353" y="6249"/>
                  </a:lnTo>
                  <a:lnTo>
                    <a:pt x="6014" y="5910"/>
                  </a:lnTo>
                  <a:lnTo>
                    <a:pt x="5728" y="5494"/>
                  </a:lnTo>
                  <a:lnTo>
                    <a:pt x="5468" y="5077"/>
                  </a:lnTo>
                  <a:lnTo>
                    <a:pt x="5259" y="4635"/>
                  </a:lnTo>
                  <a:lnTo>
                    <a:pt x="5077" y="4166"/>
                  </a:lnTo>
                  <a:lnTo>
                    <a:pt x="4947" y="3697"/>
                  </a:lnTo>
                  <a:lnTo>
                    <a:pt x="4843" y="3203"/>
                  </a:lnTo>
                  <a:lnTo>
                    <a:pt x="4791" y="2604"/>
                  </a:lnTo>
                  <a:lnTo>
                    <a:pt x="4739" y="2005"/>
                  </a:lnTo>
                  <a:lnTo>
                    <a:pt x="4661" y="1719"/>
                  </a:lnTo>
                  <a:lnTo>
                    <a:pt x="4583" y="1459"/>
                  </a:lnTo>
                  <a:lnTo>
                    <a:pt x="4452" y="1172"/>
                  </a:lnTo>
                  <a:lnTo>
                    <a:pt x="4244" y="912"/>
                  </a:lnTo>
                  <a:lnTo>
                    <a:pt x="4114" y="756"/>
                  </a:lnTo>
                  <a:lnTo>
                    <a:pt x="3932" y="599"/>
                  </a:lnTo>
                  <a:lnTo>
                    <a:pt x="3776" y="469"/>
                  </a:lnTo>
                  <a:lnTo>
                    <a:pt x="3567" y="339"/>
                  </a:lnTo>
                  <a:lnTo>
                    <a:pt x="3385" y="235"/>
                  </a:lnTo>
                  <a:lnTo>
                    <a:pt x="3177" y="157"/>
                  </a:lnTo>
                  <a:lnTo>
                    <a:pt x="2968" y="79"/>
                  </a:lnTo>
                  <a:lnTo>
                    <a:pt x="2734" y="27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7852275" y="1315575"/>
              <a:ext cx="192025" cy="214800"/>
            </a:xfrm>
            <a:custGeom>
              <a:avLst/>
              <a:gdLst/>
              <a:ahLst/>
              <a:cxnLst/>
              <a:rect l="l" t="t" r="r" b="b"/>
              <a:pathLst>
                <a:path w="7681" h="8592" extrusionOk="0">
                  <a:moveTo>
                    <a:pt x="1615" y="0"/>
                  </a:moveTo>
                  <a:lnTo>
                    <a:pt x="1355" y="26"/>
                  </a:lnTo>
                  <a:lnTo>
                    <a:pt x="1094" y="104"/>
                  </a:lnTo>
                  <a:lnTo>
                    <a:pt x="860" y="208"/>
                  </a:lnTo>
                  <a:lnTo>
                    <a:pt x="652" y="365"/>
                  </a:lnTo>
                  <a:lnTo>
                    <a:pt x="443" y="547"/>
                  </a:lnTo>
                  <a:lnTo>
                    <a:pt x="287" y="755"/>
                  </a:lnTo>
                  <a:lnTo>
                    <a:pt x="157" y="1016"/>
                  </a:lnTo>
                  <a:lnTo>
                    <a:pt x="53" y="1302"/>
                  </a:lnTo>
                  <a:lnTo>
                    <a:pt x="1" y="1614"/>
                  </a:lnTo>
                  <a:lnTo>
                    <a:pt x="1" y="1771"/>
                  </a:lnTo>
                  <a:lnTo>
                    <a:pt x="27" y="1927"/>
                  </a:lnTo>
                  <a:lnTo>
                    <a:pt x="53" y="2083"/>
                  </a:lnTo>
                  <a:lnTo>
                    <a:pt x="79" y="2239"/>
                  </a:lnTo>
                  <a:lnTo>
                    <a:pt x="209" y="2526"/>
                  </a:lnTo>
                  <a:lnTo>
                    <a:pt x="391" y="2786"/>
                  </a:lnTo>
                  <a:lnTo>
                    <a:pt x="521" y="2916"/>
                  </a:lnTo>
                  <a:lnTo>
                    <a:pt x="678" y="3046"/>
                  </a:lnTo>
                  <a:lnTo>
                    <a:pt x="834" y="3176"/>
                  </a:lnTo>
                  <a:lnTo>
                    <a:pt x="990" y="3254"/>
                  </a:lnTo>
                  <a:lnTo>
                    <a:pt x="1172" y="3359"/>
                  </a:lnTo>
                  <a:lnTo>
                    <a:pt x="1355" y="3411"/>
                  </a:lnTo>
                  <a:lnTo>
                    <a:pt x="1537" y="3463"/>
                  </a:lnTo>
                  <a:lnTo>
                    <a:pt x="1745" y="3489"/>
                  </a:lnTo>
                  <a:lnTo>
                    <a:pt x="1823" y="3515"/>
                  </a:lnTo>
                  <a:lnTo>
                    <a:pt x="1875" y="3567"/>
                  </a:lnTo>
                  <a:lnTo>
                    <a:pt x="1901" y="3619"/>
                  </a:lnTo>
                  <a:lnTo>
                    <a:pt x="1875" y="3697"/>
                  </a:lnTo>
                  <a:lnTo>
                    <a:pt x="1797" y="3957"/>
                  </a:lnTo>
                  <a:lnTo>
                    <a:pt x="1745" y="4192"/>
                  </a:lnTo>
                  <a:lnTo>
                    <a:pt x="1745" y="4452"/>
                  </a:lnTo>
                  <a:lnTo>
                    <a:pt x="1745" y="4712"/>
                  </a:lnTo>
                  <a:lnTo>
                    <a:pt x="1797" y="4973"/>
                  </a:lnTo>
                  <a:lnTo>
                    <a:pt x="1901" y="5233"/>
                  </a:lnTo>
                  <a:lnTo>
                    <a:pt x="2005" y="5467"/>
                  </a:lnTo>
                  <a:lnTo>
                    <a:pt x="2188" y="5676"/>
                  </a:lnTo>
                  <a:lnTo>
                    <a:pt x="2370" y="5884"/>
                  </a:lnTo>
                  <a:lnTo>
                    <a:pt x="2578" y="6040"/>
                  </a:lnTo>
                  <a:lnTo>
                    <a:pt x="2812" y="6170"/>
                  </a:lnTo>
                  <a:lnTo>
                    <a:pt x="3047" y="6274"/>
                  </a:lnTo>
                  <a:lnTo>
                    <a:pt x="3281" y="6352"/>
                  </a:lnTo>
                  <a:lnTo>
                    <a:pt x="3541" y="6379"/>
                  </a:lnTo>
                  <a:lnTo>
                    <a:pt x="3802" y="6379"/>
                  </a:lnTo>
                  <a:lnTo>
                    <a:pt x="4062" y="6326"/>
                  </a:lnTo>
                  <a:lnTo>
                    <a:pt x="4140" y="6352"/>
                  </a:lnTo>
                  <a:lnTo>
                    <a:pt x="4218" y="6379"/>
                  </a:lnTo>
                  <a:lnTo>
                    <a:pt x="4244" y="6431"/>
                  </a:lnTo>
                  <a:lnTo>
                    <a:pt x="4270" y="6509"/>
                  </a:lnTo>
                  <a:lnTo>
                    <a:pt x="4244" y="6717"/>
                  </a:lnTo>
                  <a:lnTo>
                    <a:pt x="4244" y="6899"/>
                  </a:lnTo>
                  <a:lnTo>
                    <a:pt x="4270" y="7081"/>
                  </a:lnTo>
                  <a:lnTo>
                    <a:pt x="4322" y="7290"/>
                  </a:lnTo>
                  <a:lnTo>
                    <a:pt x="4374" y="7472"/>
                  </a:lnTo>
                  <a:lnTo>
                    <a:pt x="4453" y="7628"/>
                  </a:lnTo>
                  <a:lnTo>
                    <a:pt x="4557" y="7810"/>
                  </a:lnTo>
                  <a:lnTo>
                    <a:pt x="4687" y="7967"/>
                  </a:lnTo>
                  <a:lnTo>
                    <a:pt x="4739" y="8045"/>
                  </a:lnTo>
                  <a:lnTo>
                    <a:pt x="4947" y="8227"/>
                  </a:lnTo>
                  <a:lnTo>
                    <a:pt x="5182" y="8383"/>
                  </a:lnTo>
                  <a:lnTo>
                    <a:pt x="5442" y="8487"/>
                  </a:lnTo>
                  <a:lnTo>
                    <a:pt x="5728" y="8565"/>
                  </a:lnTo>
                  <a:lnTo>
                    <a:pt x="6015" y="8591"/>
                  </a:lnTo>
                  <a:lnTo>
                    <a:pt x="6301" y="8565"/>
                  </a:lnTo>
                  <a:lnTo>
                    <a:pt x="6561" y="8487"/>
                  </a:lnTo>
                  <a:lnTo>
                    <a:pt x="6822" y="8357"/>
                  </a:lnTo>
                  <a:lnTo>
                    <a:pt x="7056" y="8227"/>
                  </a:lnTo>
                  <a:lnTo>
                    <a:pt x="7238" y="8045"/>
                  </a:lnTo>
                  <a:lnTo>
                    <a:pt x="7394" y="7836"/>
                  </a:lnTo>
                  <a:lnTo>
                    <a:pt x="7525" y="7628"/>
                  </a:lnTo>
                  <a:lnTo>
                    <a:pt x="7603" y="7420"/>
                  </a:lnTo>
                  <a:lnTo>
                    <a:pt x="7655" y="7212"/>
                  </a:lnTo>
                  <a:lnTo>
                    <a:pt x="7681" y="7003"/>
                  </a:lnTo>
                  <a:lnTo>
                    <a:pt x="7681" y="6821"/>
                  </a:lnTo>
                  <a:lnTo>
                    <a:pt x="7655" y="6613"/>
                  </a:lnTo>
                  <a:lnTo>
                    <a:pt x="7603" y="6431"/>
                  </a:lnTo>
                  <a:lnTo>
                    <a:pt x="7525" y="6248"/>
                  </a:lnTo>
                  <a:lnTo>
                    <a:pt x="7446" y="6066"/>
                  </a:lnTo>
                  <a:lnTo>
                    <a:pt x="7316" y="5910"/>
                  </a:lnTo>
                  <a:lnTo>
                    <a:pt x="7212" y="5754"/>
                  </a:lnTo>
                  <a:lnTo>
                    <a:pt x="7056" y="5624"/>
                  </a:lnTo>
                  <a:lnTo>
                    <a:pt x="6900" y="5493"/>
                  </a:lnTo>
                  <a:lnTo>
                    <a:pt x="6744" y="5363"/>
                  </a:lnTo>
                  <a:lnTo>
                    <a:pt x="6561" y="5259"/>
                  </a:lnTo>
                  <a:lnTo>
                    <a:pt x="6353" y="5181"/>
                  </a:lnTo>
                  <a:lnTo>
                    <a:pt x="6145" y="5103"/>
                  </a:lnTo>
                  <a:lnTo>
                    <a:pt x="5963" y="5077"/>
                  </a:lnTo>
                  <a:lnTo>
                    <a:pt x="5780" y="5025"/>
                  </a:lnTo>
                  <a:lnTo>
                    <a:pt x="5702" y="4999"/>
                  </a:lnTo>
                  <a:lnTo>
                    <a:pt x="5650" y="4947"/>
                  </a:lnTo>
                  <a:lnTo>
                    <a:pt x="5598" y="4869"/>
                  </a:lnTo>
                  <a:lnTo>
                    <a:pt x="5572" y="4764"/>
                  </a:lnTo>
                  <a:lnTo>
                    <a:pt x="5546" y="4582"/>
                  </a:lnTo>
                  <a:lnTo>
                    <a:pt x="5546" y="4374"/>
                  </a:lnTo>
                  <a:lnTo>
                    <a:pt x="5546" y="4166"/>
                  </a:lnTo>
                  <a:lnTo>
                    <a:pt x="5520" y="3957"/>
                  </a:lnTo>
                  <a:lnTo>
                    <a:pt x="5468" y="3775"/>
                  </a:lnTo>
                  <a:lnTo>
                    <a:pt x="5364" y="3567"/>
                  </a:lnTo>
                  <a:lnTo>
                    <a:pt x="5260" y="3385"/>
                  </a:lnTo>
                  <a:lnTo>
                    <a:pt x="5155" y="3228"/>
                  </a:lnTo>
                  <a:lnTo>
                    <a:pt x="4973" y="3046"/>
                  </a:lnTo>
                  <a:lnTo>
                    <a:pt x="4791" y="2890"/>
                  </a:lnTo>
                  <a:lnTo>
                    <a:pt x="4583" y="2760"/>
                  </a:lnTo>
                  <a:lnTo>
                    <a:pt x="4348" y="2656"/>
                  </a:lnTo>
                  <a:lnTo>
                    <a:pt x="4088" y="2552"/>
                  </a:lnTo>
                  <a:lnTo>
                    <a:pt x="3984" y="2499"/>
                  </a:lnTo>
                  <a:lnTo>
                    <a:pt x="3880" y="2421"/>
                  </a:lnTo>
                  <a:lnTo>
                    <a:pt x="3802" y="2343"/>
                  </a:lnTo>
                  <a:lnTo>
                    <a:pt x="3750" y="2239"/>
                  </a:lnTo>
                  <a:lnTo>
                    <a:pt x="3724" y="2109"/>
                  </a:lnTo>
                  <a:lnTo>
                    <a:pt x="3724" y="1953"/>
                  </a:lnTo>
                  <a:lnTo>
                    <a:pt x="3724" y="1797"/>
                  </a:lnTo>
                  <a:lnTo>
                    <a:pt x="3724" y="1640"/>
                  </a:lnTo>
                  <a:lnTo>
                    <a:pt x="3646" y="1328"/>
                  </a:lnTo>
                  <a:lnTo>
                    <a:pt x="3515" y="1042"/>
                  </a:lnTo>
                  <a:lnTo>
                    <a:pt x="3359" y="755"/>
                  </a:lnTo>
                  <a:lnTo>
                    <a:pt x="3151" y="547"/>
                  </a:lnTo>
                  <a:lnTo>
                    <a:pt x="2943" y="365"/>
                  </a:lnTo>
                  <a:lnTo>
                    <a:pt x="2682" y="208"/>
                  </a:lnTo>
                  <a:lnTo>
                    <a:pt x="2422" y="104"/>
                  </a:lnTo>
                  <a:lnTo>
                    <a:pt x="2162" y="26"/>
                  </a:lnTo>
                  <a:lnTo>
                    <a:pt x="19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7814525" y="1223800"/>
              <a:ext cx="323500" cy="361250"/>
            </a:xfrm>
            <a:custGeom>
              <a:avLst/>
              <a:gdLst/>
              <a:ahLst/>
              <a:cxnLst/>
              <a:rect l="l" t="t" r="r" b="b"/>
              <a:pathLst>
                <a:path w="12940" h="14450" extrusionOk="0">
                  <a:moveTo>
                    <a:pt x="1875" y="0"/>
                  </a:moveTo>
                  <a:lnTo>
                    <a:pt x="1693" y="26"/>
                  </a:lnTo>
                  <a:lnTo>
                    <a:pt x="1537" y="53"/>
                  </a:lnTo>
                  <a:lnTo>
                    <a:pt x="1381" y="105"/>
                  </a:lnTo>
                  <a:lnTo>
                    <a:pt x="1224" y="157"/>
                  </a:lnTo>
                  <a:lnTo>
                    <a:pt x="1068" y="235"/>
                  </a:lnTo>
                  <a:lnTo>
                    <a:pt x="938" y="339"/>
                  </a:lnTo>
                  <a:lnTo>
                    <a:pt x="808" y="469"/>
                  </a:lnTo>
                  <a:lnTo>
                    <a:pt x="678" y="599"/>
                  </a:lnTo>
                  <a:lnTo>
                    <a:pt x="574" y="729"/>
                  </a:lnTo>
                  <a:lnTo>
                    <a:pt x="469" y="886"/>
                  </a:lnTo>
                  <a:lnTo>
                    <a:pt x="313" y="1198"/>
                  </a:lnTo>
                  <a:lnTo>
                    <a:pt x="209" y="1536"/>
                  </a:lnTo>
                  <a:lnTo>
                    <a:pt x="131" y="1901"/>
                  </a:lnTo>
                  <a:lnTo>
                    <a:pt x="79" y="2265"/>
                  </a:lnTo>
                  <a:lnTo>
                    <a:pt x="27" y="2916"/>
                  </a:lnTo>
                  <a:lnTo>
                    <a:pt x="1" y="3593"/>
                  </a:lnTo>
                  <a:lnTo>
                    <a:pt x="1" y="4244"/>
                  </a:lnTo>
                  <a:lnTo>
                    <a:pt x="1" y="4687"/>
                  </a:lnTo>
                  <a:lnTo>
                    <a:pt x="27" y="5129"/>
                  </a:lnTo>
                  <a:lnTo>
                    <a:pt x="79" y="5546"/>
                  </a:lnTo>
                  <a:lnTo>
                    <a:pt x="131" y="5988"/>
                  </a:lnTo>
                  <a:lnTo>
                    <a:pt x="209" y="6431"/>
                  </a:lnTo>
                  <a:lnTo>
                    <a:pt x="313" y="6847"/>
                  </a:lnTo>
                  <a:lnTo>
                    <a:pt x="443" y="7264"/>
                  </a:lnTo>
                  <a:lnTo>
                    <a:pt x="574" y="7680"/>
                  </a:lnTo>
                  <a:lnTo>
                    <a:pt x="756" y="8201"/>
                  </a:lnTo>
                  <a:lnTo>
                    <a:pt x="990" y="8722"/>
                  </a:lnTo>
                  <a:lnTo>
                    <a:pt x="1276" y="9216"/>
                  </a:lnTo>
                  <a:lnTo>
                    <a:pt x="1563" y="9685"/>
                  </a:lnTo>
                  <a:lnTo>
                    <a:pt x="1901" y="10154"/>
                  </a:lnTo>
                  <a:lnTo>
                    <a:pt x="2266" y="10570"/>
                  </a:lnTo>
                  <a:lnTo>
                    <a:pt x="2578" y="10935"/>
                  </a:lnTo>
                  <a:lnTo>
                    <a:pt x="2943" y="11299"/>
                  </a:lnTo>
                  <a:lnTo>
                    <a:pt x="3281" y="11638"/>
                  </a:lnTo>
                  <a:lnTo>
                    <a:pt x="3672" y="11976"/>
                  </a:lnTo>
                  <a:lnTo>
                    <a:pt x="4036" y="12288"/>
                  </a:lnTo>
                  <a:lnTo>
                    <a:pt x="4427" y="12575"/>
                  </a:lnTo>
                  <a:lnTo>
                    <a:pt x="4869" y="12835"/>
                  </a:lnTo>
                  <a:lnTo>
                    <a:pt x="5234" y="13069"/>
                  </a:lnTo>
                  <a:lnTo>
                    <a:pt x="5624" y="13252"/>
                  </a:lnTo>
                  <a:lnTo>
                    <a:pt x="6041" y="13434"/>
                  </a:lnTo>
                  <a:lnTo>
                    <a:pt x="6457" y="13616"/>
                  </a:lnTo>
                  <a:lnTo>
                    <a:pt x="6874" y="13746"/>
                  </a:lnTo>
                  <a:lnTo>
                    <a:pt x="7290" y="13876"/>
                  </a:lnTo>
                  <a:lnTo>
                    <a:pt x="7707" y="14007"/>
                  </a:lnTo>
                  <a:lnTo>
                    <a:pt x="8149" y="14111"/>
                  </a:lnTo>
                  <a:lnTo>
                    <a:pt x="8696" y="14215"/>
                  </a:lnTo>
                  <a:lnTo>
                    <a:pt x="9243" y="14293"/>
                  </a:lnTo>
                  <a:lnTo>
                    <a:pt x="9790" y="14371"/>
                  </a:lnTo>
                  <a:lnTo>
                    <a:pt x="10362" y="14423"/>
                  </a:lnTo>
                  <a:lnTo>
                    <a:pt x="10701" y="14449"/>
                  </a:lnTo>
                  <a:lnTo>
                    <a:pt x="11039" y="14423"/>
                  </a:lnTo>
                  <a:lnTo>
                    <a:pt x="11378" y="14371"/>
                  </a:lnTo>
                  <a:lnTo>
                    <a:pt x="11690" y="14293"/>
                  </a:lnTo>
                  <a:lnTo>
                    <a:pt x="12002" y="14163"/>
                  </a:lnTo>
                  <a:lnTo>
                    <a:pt x="12289" y="14007"/>
                  </a:lnTo>
                  <a:lnTo>
                    <a:pt x="12393" y="13876"/>
                  </a:lnTo>
                  <a:lnTo>
                    <a:pt x="12523" y="13772"/>
                  </a:lnTo>
                  <a:lnTo>
                    <a:pt x="12627" y="13616"/>
                  </a:lnTo>
                  <a:lnTo>
                    <a:pt x="12731" y="13460"/>
                  </a:lnTo>
                  <a:lnTo>
                    <a:pt x="12836" y="13226"/>
                  </a:lnTo>
                  <a:lnTo>
                    <a:pt x="12888" y="12991"/>
                  </a:lnTo>
                  <a:lnTo>
                    <a:pt x="12940" y="12705"/>
                  </a:lnTo>
                  <a:lnTo>
                    <a:pt x="12940" y="12445"/>
                  </a:lnTo>
                  <a:lnTo>
                    <a:pt x="12888" y="12158"/>
                  </a:lnTo>
                  <a:lnTo>
                    <a:pt x="12810" y="11898"/>
                  </a:lnTo>
                  <a:lnTo>
                    <a:pt x="12705" y="11664"/>
                  </a:lnTo>
                  <a:lnTo>
                    <a:pt x="12549" y="11455"/>
                  </a:lnTo>
                  <a:lnTo>
                    <a:pt x="12445" y="11325"/>
                  </a:lnTo>
                  <a:lnTo>
                    <a:pt x="12289" y="11195"/>
                  </a:lnTo>
                  <a:lnTo>
                    <a:pt x="12107" y="11091"/>
                  </a:lnTo>
                  <a:lnTo>
                    <a:pt x="11924" y="10987"/>
                  </a:lnTo>
                  <a:lnTo>
                    <a:pt x="11690" y="10909"/>
                  </a:lnTo>
                  <a:lnTo>
                    <a:pt x="11456" y="10831"/>
                  </a:lnTo>
                  <a:lnTo>
                    <a:pt x="10987" y="10752"/>
                  </a:lnTo>
                  <a:lnTo>
                    <a:pt x="10519" y="10700"/>
                  </a:lnTo>
                  <a:lnTo>
                    <a:pt x="10024" y="10648"/>
                  </a:lnTo>
                  <a:lnTo>
                    <a:pt x="9503" y="10518"/>
                  </a:lnTo>
                  <a:lnTo>
                    <a:pt x="9009" y="10388"/>
                  </a:lnTo>
                  <a:lnTo>
                    <a:pt x="8514" y="10232"/>
                  </a:lnTo>
                  <a:lnTo>
                    <a:pt x="8019" y="10050"/>
                  </a:lnTo>
                  <a:lnTo>
                    <a:pt x="7525" y="9841"/>
                  </a:lnTo>
                  <a:lnTo>
                    <a:pt x="7056" y="9607"/>
                  </a:lnTo>
                  <a:lnTo>
                    <a:pt x="6457" y="9269"/>
                  </a:lnTo>
                  <a:lnTo>
                    <a:pt x="6171" y="9060"/>
                  </a:lnTo>
                  <a:lnTo>
                    <a:pt x="5884" y="8878"/>
                  </a:lnTo>
                  <a:lnTo>
                    <a:pt x="5650" y="8644"/>
                  </a:lnTo>
                  <a:lnTo>
                    <a:pt x="5390" y="8409"/>
                  </a:lnTo>
                  <a:lnTo>
                    <a:pt x="5182" y="8149"/>
                  </a:lnTo>
                  <a:lnTo>
                    <a:pt x="4973" y="7837"/>
                  </a:lnTo>
                  <a:lnTo>
                    <a:pt x="4739" y="7472"/>
                  </a:lnTo>
                  <a:lnTo>
                    <a:pt x="4557" y="7082"/>
                  </a:lnTo>
                  <a:lnTo>
                    <a:pt x="4374" y="6691"/>
                  </a:lnTo>
                  <a:lnTo>
                    <a:pt x="4218" y="6275"/>
                  </a:lnTo>
                  <a:lnTo>
                    <a:pt x="4062" y="5806"/>
                  </a:lnTo>
                  <a:lnTo>
                    <a:pt x="3958" y="5311"/>
                  </a:lnTo>
                  <a:lnTo>
                    <a:pt x="3854" y="4817"/>
                  </a:lnTo>
                  <a:lnTo>
                    <a:pt x="3776" y="4296"/>
                  </a:lnTo>
                  <a:lnTo>
                    <a:pt x="3750" y="3775"/>
                  </a:lnTo>
                  <a:lnTo>
                    <a:pt x="3724" y="3281"/>
                  </a:lnTo>
                  <a:lnTo>
                    <a:pt x="3750" y="2760"/>
                  </a:lnTo>
                  <a:lnTo>
                    <a:pt x="3776" y="2265"/>
                  </a:lnTo>
                  <a:lnTo>
                    <a:pt x="3776" y="1823"/>
                  </a:lnTo>
                  <a:lnTo>
                    <a:pt x="3776" y="1615"/>
                  </a:lnTo>
                  <a:lnTo>
                    <a:pt x="3750" y="1406"/>
                  </a:lnTo>
                  <a:lnTo>
                    <a:pt x="3698" y="1198"/>
                  </a:lnTo>
                  <a:lnTo>
                    <a:pt x="3620" y="990"/>
                  </a:lnTo>
                  <a:lnTo>
                    <a:pt x="3515" y="807"/>
                  </a:lnTo>
                  <a:lnTo>
                    <a:pt x="3359" y="625"/>
                  </a:lnTo>
                  <a:lnTo>
                    <a:pt x="3099" y="391"/>
                  </a:lnTo>
                  <a:lnTo>
                    <a:pt x="2812" y="209"/>
                  </a:lnTo>
                  <a:lnTo>
                    <a:pt x="2526" y="79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7795000" y="1348100"/>
              <a:ext cx="191375" cy="214825"/>
            </a:xfrm>
            <a:custGeom>
              <a:avLst/>
              <a:gdLst/>
              <a:ahLst/>
              <a:cxnLst/>
              <a:rect l="l" t="t" r="r" b="b"/>
              <a:pathLst>
                <a:path w="7655" h="8593" extrusionOk="0">
                  <a:moveTo>
                    <a:pt x="1615" y="1"/>
                  </a:moveTo>
                  <a:lnTo>
                    <a:pt x="1355" y="53"/>
                  </a:lnTo>
                  <a:lnTo>
                    <a:pt x="1094" y="131"/>
                  </a:lnTo>
                  <a:lnTo>
                    <a:pt x="860" y="235"/>
                  </a:lnTo>
                  <a:lnTo>
                    <a:pt x="626" y="365"/>
                  </a:lnTo>
                  <a:lnTo>
                    <a:pt x="443" y="548"/>
                  </a:lnTo>
                  <a:lnTo>
                    <a:pt x="261" y="782"/>
                  </a:lnTo>
                  <a:lnTo>
                    <a:pt x="131" y="1016"/>
                  </a:lnTo>
                  <a:lnTo>
                    <a:pt x="53" y="1303"/>
                  </a:lnTo>
                  <a:lnTo>
                    <a:pt x="1" y="1615"/>
                  </a:lnTo>
                  <a:lnTo>
                    <a:pt x="1" y="1797"/>
                  </a:lnTo>
                  <a:lnTo>
                    <a:pt x="1" y="1953"/>
                  </a:lnTo>
                  <a:lnTo>
                    <a:pt x="27" y="2110"/>
                  </a:lnTo>
                  <a:lnTo>
                    <a:pt x="79" y="2266"/>
                  </a:lnTo>
                  <a:lnTo>
                    <a:pt x="209" y="2552"/>
                  </a:lnTo>
                  <a:lnTo>
                    <a:pt x="391" y="2787"/>
                  </a:lnTo>
                  <a:lnTo>
                    <a:pt x="521" y="2943"/>
                  </a:lnTo>
                  <a:lnTo>
                    <a:pt x="652" y="3073"/>
                  </a:lnTo>
                  <a:lnTo>
                    <a:pt x="808" y="3177"/>
                  </a:lnTo>
                  <a:lnTo>
                    <a:pt x="990" y="3281"/>
                  </a:lnTo>
                  <a:lnTo>
                    <a:pt x="1172" y="3359"/>
                  </a:lnTo>
                  <a:lnTo>
                    <a:pt x="1355" y="3437"/>
                  </a:lnTo>
                  <a:lnTo>
                    <a:pt x="1537" y="3463"/>
                  </a:lnTo>
                  <a:lnTo>
                    <a:pt x="1719" y="3489"/>
                  </a:lnTo>
                  <a:lnTo>
                    <a:pt x="1797" y="3515"/>
                  </a:lnTo>
                  <a:lnTo>
                    <a:pt x="1849" y="3568"/>
                  </a:lnTo>
                  <a:lnTo>
                    <a:pt x="1875" y="3646"/>
                  </a:lnTo>
                  <a:lnTo>
                    <a:pt x="1875" y="3724"/>
                  </a:lnTo>
                  <a:lnTo>
                    <a:pt x="1797" y="3958"/>
                  </a:lnTo>
                  <a:lnTo>
                    <a:pt x="1745" y="4218"/>
                  </a:lnTo>
                  <a:lnTo>
                    <a:pt x="1719" y="4479"/>
                  </a:lnTo>
                  <a:lnTo>
                    <a:pt x="1745" y="4739"/>
                  </a:lnTo>
                  <a:lnTo>
                    <a:pt x="1797" y="4999"/>
                  </a:lnTo>
                  <a:lnTo>
                    <a:pt x="1875" y="5234"/>
                  </a:lnTo>
                  <a:lnTo>
                    <a:pt x="2005" y="5468"/>
                  </a:lnTo>
                  <a:lnTo>
                    <a:pt x="2162" y="5702"/>
                  </a:lnTo>
                  <a:lnTo>
                    <a:pt x="2344" y="5885"/>
                  </a:lnTo>
                  <a:lnTo>
                    <a:pt x="2552" y="6067"/>
                  </a:lnTo>
                  <a:lnTo>
                    <a:pt x="2786" y="6197"/>
                  </a:lnTo>
                  <a:lnTo>
                    <a:pt x="3021" y="6301"/>
                  </a:lnTo>
                  <a:lnTo>
                    <a:pt x="3281" y="6353"/>
                  </a:lnTo>
                  <a:lnTo>
                    <a:pt x="3541" y="6405"/>
                  </a:lnTo>
                  <a:lnTo>
                    <a:pt x="3802" y="6379"/>
                  </a:lnTo>
                  <a:lnTo>
                    <a:pt x="4062" y="6353"/>
                  </a:lnTo>
                  <a:lnTo>
                    <a:pt x="4140" y="6353"/>
                  </a:lnTo>
                  <a:lnTo>
                    <a:pt x="4192" y="6405"/>
                  </a:lnTo>
                  <a:lnTo>
                    <a:pt x="4244" y="6457"/>
                  </a:lnTo>
                  <a:lnTo>
                    <a:pt x="4244" y="6535"/>
                  </a:lnTo>
                  <a:lnTo>
                    <a:pt x="4244" y="6718"/>
                  </a:lnTo>
                  <a:lnTo>
                    <a:pt x="4244" y="6926"/>
                  </a:lnTo>
                  <a:lnTo>
                    <a:pt x="4270" y="7108"/>
                  </a:lnTo>
                  <a:lnTo>
                    <a:pt x="4296" y="7290"/>
                  </a:lnTo>
                  <a:lnTo>
                    <a:pt x="4374" y="7473"/>
                  </a:lnTo>
                  <a:lnTo>
                    <a:pt x="4453" y="7655"/>
                  </a:lnTo>
                  <a:lnTo>
                    <a:pt x="4557" y="7837"/>
                  </a:lnTo>
                  <a:lnTo>
                    <a:pt x="4687" y="7993"/>
                  </a:lnTo>
                  <a:lnTo>
                    <a:pt x="4739" y="8045"/>
                  </a:lnTo>
                  <a:lnTo>
                    <a:pt x="4947" y="8254"/>
                  </a:lnTo>
                  <a:lnTo>
                    <a:pt x="5182" y="8410"/>
                  </a:lnTo>
                  <a:lnTo>
                    <a:pt x="5442" y="8514"/>
                  </a:lnTo>
                  <a:lnTo>
                    <a:pt x="5702" y="8566"/>
                  </a:lnTo>
                  <a:lnTo>
                    <a:pt x="5989" y="8592"/>
                  </a:lnTo>
                  <a:lnTo>
                    <a:pt x="6275" y="8566"/>
                  </a:lnTo>
                  <a:lnTo>
                    <a:pt x="6561" y="8488"/>
                  </a:lnTo>
                  <a:lnTo>
                    <a:pt x="6822" y="8384"/>
                  </a:lnTo>
                  <a:lnTo>
                    <a:pt x="7030" y="8228"/>
                  </a:lnTo>
                  <a:lnTo>
                    <a:pt x="7212" y="8071"/>
                  </a:lnTo>
                  <a:lnTo>
                    <a:pt x="7394" y="7863"/>
                  </a:lnTo>
                  <a:lnTo>
                    <a:pt x="7499" y="7629"/>
                  </a:lnTo>
                  <a:lnTo>
                    <a:pt x="7603" y="7447"/>
                  </a:lnTo>
                  <a:lnTo>
                    <a:pt x="7629" y="7238"/>
                  </a:lnTo>
                  <a:lnTo>
                    <a:pt x="7655" y="7030"/>
                  </a:lnTo>
                  <a:lnTo>
                    <a:pt x="7655" y="6822"/>
                  </a:lnTo>
                  <a:lnTo>
                    <a:pt x="7629" y="6640"/>
                  </a:lnTo>
                  <a:lnTo>
                    <a:pt x="7577" y="6457"/>
                  </a:lnTo>
                  <a:lnTo>
                    <a:pt x="7525" y="6275"/>
                  </a:lnTo>
                  <a:lnTo>
                    <a:pt x="7420" y="6093"/>
                  </a:lnTo>
                  <a:lnTo>
                    <a:pt x="7316" y="5937"/>
                  </a:lnTo>
                  <a:lnTo>
                    <a:pt x="7186" y="5780"/>
                  </a:lnTo>
                  <a:lnTo>
                    <a:pt x="7056" y="5624"/>
                  </a:lnTo>
                  <a:lnTo>
                    <a:pt x="6900" y="5494"/>
                  </a:lnTo>
                  <a:lnTo>
                    <a:pt x="6718" y="5390"/>
                  </a:lnTo>
                  <a:lnTo>
                    <a:pt x="6535" y="5286"/>
                  </a:lnTo>
                  <a:lnTo>
                    <a:pt x="6353" y="5208"/>
                  </a:lnTo>
                  <a:lnTo>
                    <a:pt x="6145" y="5130"/>
                  </a:lnTo>
                  <a:lnTo>
                    <a:pt x="5937" y="5078"/>
                  </a:lnTo>
                  <a:lnTo>
                    <a:pt x="5780" y="5051"/>
                  </a:lnTo>
                  <a:lnTo>
                    <a:pt x="5702" y="4999"/>
                  </a:lnTo>
                  <a:lnTo>
                    <a:pt x="5624" y="4947"/>
                  </a:lnTo>
                  <a:lnTo>
                    <a:pt x="5572" y="4895"/>
                  </a:lnTo>
                  <a:lnTo>
                    <a:pt x="5546" y="4791"/>
                  </a:lnTo>
                  <a:lnTo>
                    <a:pt x="5546" y="4583"/>
                  </a:lnTo>
                  <a:lnTo>
                    <a:pt x="5546" y="4375"/>
                  </a:lnTo>
                  <a:lnTo>
                    <a:pt x="5546" y="4192"/>
                  </a:lnTo>
                  <a:lnTo>
                    <a:pt x="5520" y="3984"/>
                  </a:lnTo>
                  <a:lnTo>
                    <a:pt x="5442" y="3776"/>
                  </a:lnTo>
                  <a:lnTo>
                    <a:pt x="5364" y="3594"/>
                  </a:lnTo>
                  <a:lnTo>
                    <a:pt x="5260" y="3411"/>
                  </a:lnTo>
                  <a:lnTo>
                    <a:pt x="5129" y="3229"/>
                  </a:lnTo>
                  <a:lnTo>
                    <a:pt x="4973" y="3073"/>
                  </a:lnTo>
                  <a:lnTo>
                    <a:pt x="4765" y="2917"/>
                  </a:lnTo>
                  <a:lnTo>
                    <a:pt x="4557" y="2761"/>
                  </a:lnTo>
                  <a:lnTo>
                    <a:pt x="4322" y="2682"/>
                  </a:lnTo>
                  <a:lnTo>
                    <a:pt x="4062" y="2552"/>
                  </a:lnTo>
                  <a:lnTo>
                    <a:pt x="3958" y="2500"/>
                  </a:lnTo>
                  <a:lnTo>
                    <a:pt x="3880" y="2448"/>
                  </a:lnTo>
                  <a:lnTo>
                    <a:pt x="3802" y="2344"/>
                  </a:lnTo>
                  <a:lnTo>
                    <a:pt x="3750" y="2240"/>
                  </a:lnTo>
                  <a:lnTo>
                    <a:pt x="3724" y="2136"/>
                  </a:lnTo>
                  <a:lnTo>
                    <a:pt x="3724" y="1979"/>
                  </a:lnTo>
                  <a:lnTo>
                    <a:pt x="3724" y="1797"/>
                  </a:lnTo>
                  <a:lnTo>
                    <a:pt x="3698" y="1641"/>
                  </a:lnTo>
                  <a:lnTo>
                    <a:pt x="3646" y="1355"/>
                  </a:lnTo>
                  <a:lnTo>
                    <a:pt x="3515" y="1042"/>
                  </a:lnTo>
                  <a:lnTo>
                    <a:pt x="3333" y="782"/>
                  </a:lnTo>
                  <a:lnTo>
                    <a:pt x="3151" y="548"/>
                  </a:lnTo>
                  <a:lnTo>
                    <a:pt x="2917" y="365"/>
                  </a:lnTo>
                  <a:lnTo>
                    <a:pt x="2682" y="235"/>
                  </a:lnTo>
                  <a:lnTo>
                    <a:pt x="2422" y="105"/>
                  </a:lnTo>
                  <a:lnTo>
                    <a:pt x="2162" y="53"/>
                  </a:lnTo>
                  <a:lnTo>
                    <a:pt x="18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7724725" y="1285625"/>
              <a:ext cx="288350" cy="346275"/>
            </a:xfrm>
            <a:custGeom>
              <a:avLst/>
              <a:gdLst/>
              <a:ahLst/>
              <a:cxnLst/>
              <a:rect l="l" t="t" r="r" b="b"/>
              <a:pathLst>
                <a:path w="11534" h="13851" extrusionOk="0">
                  <a:moveTo>
                    <a:pt x="2473" y="1"/>
                  </a:moveTo>
                  <a:lnTo>
                    <a:pt x="2239" y="27"/>
                  </a:lnTo>
                  <a:lnTo>
                    <a:pt x="2005" y="79"/>
                  </a:lnTo>
                  <a:lnTo>
                    <a:pt x="1744" y="131"/>
                  </a:lnTo>
                  <a:lnTo>
                    <a:pt x="1536" y="235"/>
                  </a:lnTo>
                  <a:lnTo>
                    <a:pt x="1302" y="365"/>
                  </a:lnTo>
                  <a:lnTo>
                    <a:pt x="1041" y="573"/>
                  </a:lnTo>
                  <a:lnTo>
                    <a:pt x="807" y="782"/>
                  </a:lnTo>
                  <a:lnTo>
                    <a:pt x="599" y="1042"/>
                  </a:lnTo>
                  <a:lnTo>
                    <a:pt x="443" y="1328"/>
                  </a:lnTo>
                  <a:lnTo>
                    <a:pt x="312" y="1615"/>
                  </a:lnTo>
                  <a:lnTo>
                    <a:pt x="208" y="1927"/>
                  </a:lnTo>
                  <a:lnTo>
                    <a:pt x="130" y="2240"/>
                  </a:lnTo>
                  <a:lnTo>
                    <a:pt x="78" y="2578"/>
                  </a:lnTo>
                  <a:lnTo>
                    <a:pt x="26" y="2916"/>
                  </a:lnTo>
                  <a:lnTo>
                    <a:pt x="0" y="3255"/>
                  </a:lnTo>
                  <a:lnTo>
                    <a:pt x="26" y="3932"/>
                  </a:lnTo>
                  <a:lnTo>
                    <a:pt x="78" y="4609"/>
                  </a:lnTo>
                  <a:lnTo>
                    <a:pt x="130" y="5207"/>
                  </a:lnTo>
                  <a:lnTo>
                    <a:pt x="208" y="5650"/>
                  </a:lnTo>
                  <a:lnTo>
                    <a:pt x="286" y="6067"/>
                  </a:lnTo>
                  <a:lnTo>
                    <a:pt x="391" y="6483"/>
                  </a:lnTo>
                  <a:lnTo>
                    <a:pt x="495" y="6926"/>
                  </a:lnTo>
                  <a:lnTo>
                    <a:pt x="651" y="7316"/>
                  </a:lnTo>
                  <a:lnTo>
                    <a:pt x="807" y="7733"/>
                  </a:lnTo>
                  <a:lnTo>
                    <a:pt x="963" y="8123"/>
                  </a:lnTo>
                  <a:lnTo>
                    <a:pt x="1146" y="8514"/>
                  </a:lnTo>
                  <a:lnTo>
                    <a:pt x="1354" y="8904"/>
                  </a:lnTo>
                  <a:lnTo>
                    <a:pt x="1588" y="9269"/>
                  </a:lnTo>
                  <a:lnTo>
                    <a:pt x="1822" y="9607"/>
                  </a:lnTo>
                  <a:lnTo>
                    <a:pt x="2083" y="9972"/>
                  </a:lnTo>
                  <a:lnTo>
                    <a:pt x="2343" y="10310"/>
                  </a:lnTo>
                  <a:lnTo>
                    <a:pt x="2656" y="10622"/>
                  </a:lnTo>
                  <a:lnTo>
                    <a:pt x="2942" y="10935"/>
                  </a:lnTo>
                  <a:lnTo>
                    <a:pt x="3280" y="11221"/>
                  </a:lnTo>
                  <a:lnTo>
                    <a:pt x="3853" y="11690"/>
                  </a:lnTo>
                  <a:lnTo>
                    <a:pt x="4426" y="12106"/>
                  </a:lnTo>
                  <a:lnTo>
                    <a:pt x="5051" y="12497"/>
                  </a:lnTo>
                  <a:lnTo>
                    <a:pt x="5675" y="12835"/>
                  </a:lnTo>
                  <a:lnTo>
                    <a:pt x="6457" y="13226"/>
                  </a:lnTo>
                  <a:lnTo>
                    <a:pt x="6847" y="13382"/>
                  </a:lnTo>
                  <a:lnTo>
                    <a:pt x="7264" y="13538"/>
                  </a:lnTo>
                  <a:lnTo>
                    <a:pt x="7654" y="13694"/>
                  </a:lnTo>
                  <a:lnTo>
                    <a:pt x="8097" y="13773"/>
                  </a:lnTo>
                  <a:lnTo>
                    <a:pt x="8513" y="13851"/>
                  </a:lnTo>
                  <a:lnTo>
                    <a:pt x="9190" y="13851"/>
                  </a:lnTo>
                  <a:lnTo>
                    <a:pt x="9450" y="13799"/>
                  </a:lnTo>
                  <a:lnTo>
                    <a:pt x="9711" y="13721"/>
                  </a:lnTo>
                  <a:lnTo>
                    <a:pt x="9945" y="13642"/>
                  </a:lnTo>
                  <a:lnTo>
                    <a:pt x="10179" y="13512"/>
                  </a:lnTo>
                  <a:lnTo>
                    <a:pt x="10388" y="13382"/>
                  </a:lnTo>
                  <a:lnTo>
                    <a:pt x="10596" y="13226"/>
                  </a:lnTo>
                  <a:lnTo>
                    <a:pt x="10778" y="13070"/>
                  </a:lnTo>
                  <a:lnTo>
                    <a:pt x="10960" y="12861"/>
                  </a:lnTo>
                  <a:lnTo>
                    <a:pt x="11091" y="12653"/>
                  </a:lnTo>
                  <a:lnTo>
                    <a:pt x="11221" y="12445"/>
                  </a:lnTo>
                  <a:lnTo>
                    <a:pt x="11325" y="12211"/>
                  </a:lnTo>
                  <a:lnTo>
                    <a:pt x="11429" y="11976"/>
                  </a:lnTo>
                  <a:lnTo>
                    <a:pt x="11481" y="11716"/>
                  </a:lnTo>
                  <a:lnTo>
                    <a:pt x="11507" y="11456"/>
                  </a:lnTo>
                  <a:lnTo>
                    <a:pt x="11533" y="11169"/>
                  </a:lnTo>
                  <a:lnTo>
                    <a:pt x="11507" y="10961"/>
                  </a:lnTo>
                  <a:lnTo>
                    <a:pt x="11481" y="10753"/>
                  </a:lnTo>
                  <a:lnTo>
                    <a:pt x="11429" y="10544"/>
                  </a:lnTo>
                  <a:lnTo>
                    <a:pt x="11377" y="10336"/>
                  </a:lnTo>
                  <a:lnTo>
                    <a:pt x="11299" y="10154"/>
                  </a:lnTo>
                  <a:lnTo>
                    <a:pt x="11195" y="9972"/>
                  </a:lnTo>
                  <a:lnTo>
                    <a:pt x="11091" y="9789"/>
                  </a:lnTo>
                  <a:lnTo>
                    <a:pt x="10986" y="9607"/>
                  </a:lnTo>
                  <a:lnTo>
                    <a:pt x="10830" y="9451"/>
                  </a:lnTo>
                  <a:lnTo>
                    <a:pt x="10700" y="9321"/>
                  </a:lnTo>
                  <a:lnTo>
                    <a:pt x="10544" y="9165"/>
                  </a:lnTo>
                  <a:lnTo>
                    <a:pt x="10388" y="9060"/>
                  </a:lnTo>
                  <a:lnTo>
                    <a:pt x="10205" y="8930"/>
                  </a:lnTo>
                  <a:lnTo>
                    <a:pt x="10023" y="8852"/>
                  </a:lnTo>
                  <a:lnTo>
                    <a:pt x="9815" y="8748"/>
                  </a:lnTo>
                  <a:lnTo>
                    <a:pt x="9633" y="8696"/>
                  </a:lnTo>
                  <a:lnTo>
                    <a:pt x="8982" y="8488"/>
                  </a:lnTo>
                  <a:lnTo>
                    <a:pt x="8669" y="8358"/>
                  </a:lnTo>
                  <a:lnTo>
                    <a:pt x="8383" y="8227"/>
                  </a:lnTo>
                  <a:lnTo>
                    <a:pt x="8097" y="8071"/>
                  </a:lnTo>
                  <a:lnTo>
                    <a:pt x="7810" y="7915"/>
                  </a:lnTo>
                  <a:lnTo>
                    <a:pt x="7524" y="7733"/>
                  </a:lnTo>
                  <a:lnTo>
                    <a:pt x="7264" y="7498"/>
                  </a:lnTo>
                  <a:lnTo>
                    <a:pt x="6847" y="7134"/>
                  </a:lnTo>
                  <a:lnTo>
                    <a:pt x="6509" y="6717"/>
                  </a:lnTo>
                  <a:lnTo>
                    <a:pt x="6196" y="6249"/>
                  </a:lnTo>
                  <a:lnTo>
                    <a:pt x="5936" y="5780"/>
                  </a:lnTo>
                  <a:lnTo>
                    <a:pt x="5728" y="5286"/>
                  </a:lnTo>
                  <a:lnTo>
                    <a:pt x="5571" y="4765"/>
                  </a:lnTo>
                  <a:lnTo>
                    <a:pt x="5441" y="4218"/>
                  </a:lnTo>
                  <a:lnTo>
                    <a:pt x="5363" y="3671"/>
                  </a:lnTo>
                  <a:lnTo>
                    <a:pt x="5337" y="3333"/>
                  </a:lnTo>
                  <a:lnTo>
                    <a:pt x="5337" y="2995"/>
                  </a:lnTo>
                  <a:lnTo>
                    <a:pt x="5311" y="2656"/>
                  </a:lnTo>
                  <a:lnTo>
                    <a:pt x="5285" y="2344"/>
                  </a:lnTo>
                  <a:lnTo>
                    <a:pt x="5233" y="2031"/>
                  </a:lnTo>
                  <a:lnTo>
                    <a:pt x="5155" y="1719"/>
                  </a:lnTo>
                  <a:lnTo>
                    <a:pt x="5025" y="1406"/>
                  </a:lnTo>
                  <a:lnTo>
                    <a:pt x="4842" y="1094"/>
                  </a:lnTo>
                  <a:lnTo>
                    <a:pt x="4686" y="912"/>
                  </a:lnTo>
                  <a:lnTo>
                    <a:pt x="4504" y="730"/>
                  </a:lnTo>
                  <a:lnTo>
                    <a:pt x="4322" y="573"/>
                  </a:lnTo>
                  <a:lnTo>
                    <a:pt x="4113" y="443"/>
                  </a:lnTo>
                  <a:lnTo>
                    <a:pt x="3905" y="313"/>
                  </a:lnTo>
                  <a:lnTo>
                    <a:pt x="3671" y="209"/>
                  </a:lnTo>
                  <a:lnTo>
                    <a:pt x="3437" y="131"/>
                  </a:lnTo>
                  <a:lnTo>
                    <a:pt x="3202" y="53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34" name="Google Shape;1434;p49"/>
            <p:cNvSpPr/>
            <p:nvPr/>
          </p:nvSpPr>
          <p:spPr>
            <a:xfrm>
              <a:off x="7718850" y="1217300"/>
              <a:ext cx="425025" cy="421125"/>
            </a:xfrm>
            <a:custGeom>
              <a:avLst/>
              <a:gdLst/>
              <a:ahLst/>
              <a:cxnLst/>
              <a:rect l="l" t="t" r="r" b="b"/>
              <a:pathLst>
                <a:path w="17001" h="16845" extrusionOk="0">
                  <a:moveTo>
                    <a:pt x="7837" y="4322"/>
                  </a:moveTo>
                  <a:lnTo>
                    <a:pt x="8019" y="4426"/>
                  </a:lnTo>
                  <a:lnTo>
                    <a:pt x="8175" y="4530"/>
                  </a:lnTo>
                  <a:lnTo>
                    <a:pt x="8332" y="4686"/>
                  </a:lnTo>
                  <a:lnTo>
                    <a:pt x="8488" y="4842"/>
                  </a:lnTo>
                  <a:lnTo>
                    <a:pt x="8644" y="5103"/>
                  </a:lnTo>
                  <a:lnTo>
                    <a:pt x="8748" y="5337"/>
                  </a:lnTo>
                  <a:lnTo>
                    <a:pt x="8826" y="5597"/>
                  </a:lnTo>
                  <a:lnTo>
                    <a:pt x="8826" y="5858"/>
                  </a:lnTo>
                  <a:lnTo>
                    <a:pt x="8826" y="6092"/>
                  </a:lnTo>
                  <a:lnTo>
                    <a:pt x="8852" y="6274"/>
                  </a:lnTo>
                  <a:lnTo>
                    <a:pt x="8930" y="6404"/>
                  </a:lnTo>
                  <a:lnTo>
                    <a:pt x="9035" y="6535"/>
                  </a:lnTo>
                  <a:lnTo>
                    <a:pt x="9165" y="6613"/>
                  </a:lnTo>
                  <a:lnTo>
                    <a:pt x="9295" y="6691"/>
                  </a:lnTo>
                  <a:lnTo>
                    <a:pt x="9581" y="6821"/>
                  </a:lnTo>
                  <a:lnTo>
                    <a:pt x="9607" y="6821"/>
                  </a:lnTo>
                  <a:lnTo>
                    <a:pt x="9790" y="6899"/>
                  </a:lnTo>
                  <a:lnTo>
                    <a:pt x="9972" y="7029"/>
                  </a:lnTo>
                  <a:lnTo>
                    <a:pt x="10128" y="7159"/>
                  </a:lnTo>
                  <a:lnTo>
                    <a:pt x="10284" y="7316"/>
                  </a:lnTo>
                  <a:lnTo>
                    <a:pt x="10388" y="7472"/>
                  </a:lnTo>
                  <a:lnTo>
                    <a:pt x="10492" y="7628"/>
                  </a:lnTo>
                  <a:lnTo>
                    <a:pt x="10571" y="7784"/>
                  </a:lnTo>
                  <a:lnTo>
                    <a:pt x="10623" y="7966"/>
                  </a:lnTo>
                  <a:lnTo>
                    <a:pt x="10649" y="8149"/>
                  </a:lnTo>
                  <a:lnTo>
                    <a:pt x="10649" y="8331"/>
                  </a:lnTo>
                  <a:lnTo>
                    <a:pt x="10649" y="8539"/>
                  </a:lnTo>
                  <a:lnTo>
                    <a:pt x="10649" y="8747"/>
                  </a:lnTo>
                  <a:lnTo>
                    <a:pt x="10701" y="8878"/>
                  </a:lnTo>
                  <a:lnTo>
                    <a:pt x="10753" y="8982"/>
                  </a:lnTo>
                  <a:lnTo>
                    <a:pt x="10831" y="9086"/>
                  </a:lnTo>
                  <a:lnTo>
                    <a:pt x="10909" y="9138"/>
                  </a:lnTo>
                  <a:lnTo>
                    <a:pt x="11117" y="9216"/>
                  </a:lnTo>
                  <a:lnTo>
                    <a:pt x="11274" y="9268"/>
                  </a:lnTo>
                  <a:lnTo>
                    <a:pt x="11430" y="9294"/>
                  </a:lnTo>
                  <a:lnTo>
                    <a:pt x="11612" y="9346"/>
                  </a:lnTo>
                  <a:lnTo>
                    <a:pt x="11820" y="9424"/>
                  </a:lnTo>
                  <a:lnTo>
                    <a:pt x="11976" y="9529"/>
                  </a:lnTo>
                  <a:lnTo>
                    <a:pt x="12159" y="9659"/>
                  </a:lnTo>
                  <a:lnTo>
                    <a:pt x="12289" y="9789"/>
                  </a:lnTo>
                  <a:lnTo>
                    <a:pt x="12419" y="9945"/>
                  </a:lnTo>
                  <a:lnTo>
                    <a:pt x="12549" y="10101"/>
                  </a:lnTo>
                  <a:lnTo>
                    <a:pt x="12627" y="10257"/>
                  </a:lnTo>
                  <a:lnTo>
                    <a:pt x="12653" y="10336"/>
                  </a:lnTo>
                  <a:lnTo>
                    <a:pt x="12237" y="10205"/>
                  </a:lnTo>
                  <a:lnTo>
                    <a:pt x="11820" y="10023"/>
                  </a:lnTo>
                  <a:lnTo>
                    <a:pt x="11404" y="9841"/>
                  </a:lnTo>
                  <a:lnTo>
                    <a:pt x="11013" y="9659"/>
                  </a:lnTo>
                  <a:lnTo>
                    <a:pt x="10414" y="9320"/>
                  </a:lnTo>
                  <a:lnTo>
                    <a:pt x="10154" y="9138"/>
                  </a:lnTo>
                  <a:lnTo>
                    <a:pt x="9894" y="8930"/>
                  </a:lnTo>
                  <a:lnTo>
                    <a:pt x="9633" y="8721"/>
                  </a:lnTo>
                  <a:lnTo>
                    <a:pt x="9425" y="8513"/>
                  </a:lnTo>
                  <a:lnTo>
                    <a:pt x="9191" y="8253"/>
                  </a:lnTo>
                  <a:lnTo>
                    <a:pt x="9009" y="7966"/>
                  </a:lnTo>
                  <a:lnTo>
                    <a:pt x="8800" y="7628"/>
                  </a:lnTo>
                  <a:lnTo>
                    <a:pt x="8618" y="7290"/>
                  </a:lnTo>
                  <a:lnTo>
                    <a:pt x="8436" y="6873"/>
                  </a:lnTo>
                  <a:lnTo>
                    <a:pt x="8280" y="6457"/>
                  </a:lnTo>
                  <a:lnTo>
                    <a:pt x="8123" y="5962"/>
                  </a:lnTo>
                  <a:lnTo>
                    <a:pt x="7993" y="5441"/>
                  </a:lnTo>
                  <a:lnTo>
                    <a:pt x="7915" y="4894"/>
                  </a:lnTo>
                  <a:lnTo>
                    <a:pt x="7837" y="4322"/>
                  </a:lnTo>
                  <a:close/>
                  <a:moveTo>
                    <a:pt x="5806" y="5806"/>
                  </a:moveTo>
                  <a:lnTo>
                    <a:pt x="6015" y="5962"/>
                  </a:lnTo>
                  <a:lnTo>
                    <a:pt x="6197" y="6170"/>
                  </a:lnTo>
                  <a:lnTo>
                    <a:pt x="6353" y="6404"/>
                  </a:lnTo>
                  <a:lnTo>
                    <a:pt x="6457" y="6665"/>
                  </a:lnTo>
                  <a:lnTo>
                    <a:pt x="6509" y="6925"/>
                  </a:lnTo>
                  <a:lnTo>
                    <a:pt x="6509" y="7185"/>
                  </a:lnTo>
                  <a:lnTo>
                    <a:pt x="6509" y="7394"/>
                  </a:lnTo>
                  <a:lnTo>
                    <a:pt x="6561" y="7576"/>
                  </a:lnTo>
                  <a:lnTo>
                    <a:pt x="6639" y="7732"/>
                  </a:lnTo>
                  <a:lnTo>
                    <a:pt x="6744" y="7836"/>
                  </a:lnTo>
                  <a:lnTo>
                    <a:pt x="6848" y="7940"/>
                  </a:lnTo>
                  <a:lnTo>
                    <a:pt x="7004" y="8019"/>
                  </a:lnTo>
                  <a:lnTo>
                    <a:pt x="7290" y="8123"/>
                  </a:lnTo>
                  <a:lnTo>
                    <a:pt x="7499" y="8227"/>
                  </a:lnTo>
                  <a:lnTo>
                    <a:pt x="7681" y="8331"/>
                  </a:lnTo>
                  <a:lnTo>
                    <a:pt x="7837" y="8487"/>
                  </a:lnTo>
                  <a:lnTo>
                    <a:pt x="7993" y="8643"/>
                  </a:lnTo>
                  <a:lnTo>
                    <a:pt x="8097" y="8774"/>
                  </a:lnTo>
                  <a:lnTo>
                    <a:pt x="8175" y="8930"/>
                  </a:lnTo>
                  <a:lnTo>
                    <a:pt x="8254" y="9112"/>
                  </a:lnTo>
                  <a:lnTo>
                    <a:pt x="8306" y="9268"/>
                  </a:lnTo>
                  <a:lnTo>
                    <a:pt x="8332" y="9450"/>
                  </a:lnTo>
                  <a:lnTo>
                    <a:pt x="8332" y="9659"/>
                  </a:lnTo>
                  <a:lnTo>
                    <a:pt x="8332" y="9841"/>
                  </a:lnTo>
                  <a:lnTo>
                    <a:pt x="8358" y="10075"/>
                  </a:lnTo>
                  <a:lnTo>
                    <a:pt x="8384" y="10205"/>
                  </a:lnTo>
                  <a:lnTo>
                    <a:pt x="8462" y="10310"/>
                  </a:lnTo>
                  <a:lnTo>
                    <a:pt x="8540" y="10388"/>
                  </a:lnTo>
                  <a:lnTo>
                    <a:pt x="8618" y="10466"/>
                  </a:lnTo>
                  <a:lnTo>
                    <a:pt x="8800" y="10544"/>
                  </a:lnTo>
                  <a:lnTo>
                    <a:pt x="8983" y="10570"/>
                  </a:lnTo>
                  <a:lnTo>
                    <a:pt x="9113" y="10596"/>
                  </a:lnTo>
                  <a:lnTo>
                    <a:pt x="9399" y="10700"/>
                  </a:lnTo>
                  <a:lnTo>
                    <a:pt x="9685" y="10856"/>
                  </a:lnTo>
                  <a:lnTo>
                    <a:pt x="9920" y="11038"/>
                  </a:lnTo>
                  <a:lnTo>
                    <a:pt x="10102" y="11247"/>
                  </a:lnTo>
                  <a:lnTo>
                    <a:pt x="9920" y="11195"/>
                  </a:lnTo>
                  <a:lnTo>
                    <a:pt x="9243" y="10960"/>
                  </a:lnTo>
                  <a:lnTo>
                    <a:pt x="8930" y="10830"/>
                  </a:lnTo>
                  <a:lnTo>
                    <a:pt x="8644" y="10700"/>
                  </a:lnTo>
                  <a:lnTo>
                    <a:pt x="8358" y="10544"/>
                  </a:lnTo>
                  <a:lnTo>
                    <a:pt x="8123" y="10388"/>
                  </a:lnTo>
                  <a:lnTo>
                    <a:pt x="7889" y="10231"/>
                  </a:lnTo>
                  <a:lnTo>
                    <a:pt x="7655" y="10049"/>
                  </a:lnTo>
                  <a:lnTo>
                    <a:pt x="7290" y="9711"/>
                  </a:lnTo>
                  <a:lnTo>
                    <a:pt x="6978" y="9320"/>
                  </a:lnTo>
                  <a:lnTo>
                    <a:pt x="6665" y="8904"/>
                  </a:lnTo>
                  <a:lnTo>
                    <a:pt x="6431" y="8461"/>
                  </a:lnTo>
                  <a:lnTo>
                    <a:pt x="6223" y="7966"/>
                  </a:lnTo>
                  <a:lnTo>
                    <a:pt x="6041" y="7472"/>
                  </a:lnTo>
                  <a:lnTo>
                    <a:pt x="5937" y="6925"/>
                  </a:lnTo>
                  <a:lnTo>
                    <a:pt x="5858" y="6378"/>
                  </a:lnTo>
                  <a:lnTo>
                    <a:pt x="5806" y="5806"/>
                  </a:lnTo>
                  <a:close/>
                  <a:moveTo>
                    <a:pt x="5963" y="521"/>
                  </a:moveTo>
                  <a:lnTo>
                    <a:pt x="6119" y="547"/>
                  </a:lnTo>
                  <a:lnTo>
                    <a:pt x="6275" y="599"/>
                  </a:lnTo>
                  <a:lnTo>
                    <a:pt x="6431" y="651"/>
                  </a:lnTo>
                  <a:lnTo>
                    <a:pt x="6587" y="729"/>
                  </a:lnTo>
                  <a:lnTo>
                    <a:pt x="6744" y="807"/>
                  </a:lnTo>
                  <a:lnTo>
                    <a:pt x="6874" y="911"/>
                  </a:lnTo>
                  <a:lnTo>
                    <a:pt x="7004" y="1041"/>
                  </a:lnTo>
                  <a:lnTo>
                    <a:pt x="7134" y="1198"/>
                  </a:lnTo>
                  <a:lnTo>
                    <a:pt x="7212" y="1380"/>
                  </a:lnTo>
                  <a:lnTo>
                    <a:pt x="7290" y="1562"/>
                  </a:lnTo>
                  <a:lnTo>
                    <a:pt x="7342" y="1744"/>
                  </a:lnTo>
                  <a:lnTo>
                    <a:pt x="7368" y="1927"/>
                  </a:lnTo>
                  <a:lnTo>
                    <a:pt x="7368" y="2109"/>
                  </a:lnTo>
                  <a:lnTo>
                    <a:pt x="7342" y="2499"/>
                  </a:lnTo>
                  <a:lnTo>
                    <a:pt x="7316" y="3046"/>
                  </a:lnTo>
                  <a:lnTo>
                    <a:pt x="7316" y="3593"/>
                  </a:lnTo>
                  <a:lnTo>
                    <a:pt x="7316" y="4139"/>
                  </a:lnTo>
                  <a:lnTo>
                    <a:pt x="7368" y="4660"/>
                  </a:lnTo>
                  <a:lnTo>
                    <a:pt x="7447" y="5181"/>
                  </a:lnTo>
                  <a:lnTo>
                    <a:pt x="7551" y="5675"/>
                  </a:lnTo>
                  <a:lnTo>
                    <a:pt x="7655" y="6170"/>
                  </a:lnTo>
                  <a:lnTo>
                    <a:pt x="7811" y="6613"/>
                  </a:lnTo>
                  <a:lnTo>
                    <a:pt x="7993" y="7081"/>
                  </a:lnTo>
                  <a:lnTo>
                    <a:pt x="8175" y="7498"/>
                  </a:lnTo>
                  <a:lnTo>
                    <a:pt x="8384" y="7888"/>
                  </a:lnTo>
                  <a:lnTo>
                    <a:pt x="8592" y="8253"/>
                  </a:lnTo>
                  <a:lnTo>
                    <a:pt x="8826" y="8565"/>
                  </a:lnTo>
                  <a:lnTo>
                    <a:pt x="9061" y="8852"/>
                  </a:lnTo>
                  <a:lnTo>
                    <a:pt x="9347" y="9138"/>
                  </a:lnTo>
                  <a:lnTo>
                    <a:pt x="9607" y="9372"/>
                  </a:lnTo>
                  <a:lnTo>
                    <a:pt x="9894" y="9581"/>
                  </a:lnTo>
                  <a:lnTo>
                    <a:pt x="10180" y="9763"/>
                  </a:lnTo>
                  <a:lnTo>
                    <a:pt x="10779" y="10101"/>
                  </a:lnTo>
                  <a:lnTo>
                    <a:pt x="11247" y="10336"/>
                  </a:lnTo>
                  <a:lnTo>
                    <a:pt x="11742" y="10544"/>
                  </a:lnTo>
                  <a:lnTo>
                    <a:pt x="12237" y="10726"/>
                  </a:lnTo>
                  <a:lnTo>
                    <a:pt x="12757" y="10882"/>
                  </a:lnTo>
                  <a:lnTo>
                    <a:pt x="13278" y="11038"/>
                  </a:lnTo>
                  <a:lnTo>
                    <a:pt x="13825" y="11143"/>
                  </a:lnTo>
                  <a:lnTo>
                    <a:pt x="14137" y="11195"/>
                  </a:lnTo>
                  <a:lnTo>
                    <a:pt x="14476" y="11221"/>
                  </a:lnTo>
                  <a:lnTo>
                    <a:pt x="14788" y="11273"/>
                  </a:lnTo>
                  <a:lnTo>
                    <a:pt x="15074" y="11299"/>
                  </a:lnTo>
                  <a:lnTo>
                    <a:pt x="15361" y="11377"/>
                  </a:lnTo>
                  <a:lnTo>
                    <a:pt x="15647" y="11481"/>
                  </a:lnTo>
                  <a:lnTo>
                    <a:pt x="15803" y="11559"/>
                  </a:lnTo>
                  <a:lnTo>
                    <a:pt x="15960" y="11663"/>
                  </a:lnTo>
                  <a:lnTo>
                    <a:pt x="16090" y="11767"/>
                  </a:lnTo>
                  <a:lnTo>
                    <a:pt x="16194" y="11872"/>
                  </a:lnTo>
                  <a:lnTo>
                    <a:pt x="16324" y="12054"/>
                  </a:lnTo>
                  <a:lnTo>
                    <a:pt x="16402" y="12262"/>
                  </a:lnTo>
                  <a:lnTo>
                    <a:pt x="16480" y="12470"/>
                  </a:lnTo>
                  <a:lnTo>
                    <a:pt x="16506" y="12705"/>
                  </a:lnTo>
                  <a:lnTo>
                    <a:pt x="16506" y="12939"/>
                  </a:lnTo>
                  <a:lnTo>
                    <a:pt x="16480" y="13173"/>
                  </a:lnTo>
                  <a:lnTo>
                    <a:pt x="16428" y="13408"/>
                  </a:lnTo>
                  <a:lnTo>
                    <a:pt x="16324" y="13616"/>
                  </a:lnTo>
                  <a:lnTo>
                    <a:pt x="16194" y="13824"/>
                  </a:lnTo>
                  <a:lnTo>
                    <a:pt x="16012" y="14006"/>
                  </a:lnTo>
                  <a:lnTo>
                    <a:pt x="15777" y="14163"/>
                  </a:lnTo>
                  <a:lnTo>
                    <a:pt x="15543" y="14293"/>
                  </a:lnTo>
                  <a:lnTo>
                    <a:pt x="15257" y="14371"/>
                  </a:lnTo>
                  <a:lnTo>
                    <a:pt x="14944" y="14423"/>
                  </a:lnTo>
                  <a:lnTo>
                    <a:pt x="14580" y="14449"/>
                  </a:lnTo>
                  <a:lnTo>
                    <a:pt x="14215" y="14423"/>
                  </a:lnTo>
                  <a:lnTo>
                    <a:pt x="13669" y="14371"/>
                  </a:lnTo>
                  <a:lnTo>
                    <a:pt x="13122" y="14319"/>
                  </a:lnTo>
                  <a:lnTo>
                    <a:pt x="12575" y="14215"/>
                  </a:lnTo>
                  <a:lnTo>
                    <a:pt x="12029" y="14110"/>
                  </a:lnTo>
                  <a:lnTo>
                    <a:pt x="12002" y="14110"/>
                  </a:lnTo>
                  <a:lnTo>
                    <a:pt x="12002" y="13902"/>
                  </a:lnTo>
                  <a:lnTo>
                    <a:pt x="11976" y="13590"/>
                  </a:lnTo>
                  <a:lnTo>
                    <a:pt x="11924" y="13251"/>
                  </a:lnTo>
                  <a:lnTo>
                    <a:pt x="11820" y="12965"/>
                  </a:lnTo>
                  <a:lnTo>
                    <a:pt x="11690" y="12653"/>
                  </a:lnTo>
                  <a:lnTo>
                    <a:pt x="11534" y="12392"/>
                  </a:lnTo>
                  <a:lnTo>
                    <a:pt x="11352" y="12132"/>
                  </a:lnTo>
                  <a:lnTo>
                    <a:pt x="11143" y="11898"/>
                  </a:lnTo>
                  <a:lnTo>
                    <a:pt x="10883" y="11689"/>
                  </a:lnTo>
                  <a:lnTo>
                    <a:pt x="10779" y="11377"/>
                  </a:lnTo>
                  <a:lnTo>
                    <a:pt x="10649" y="11143"/>
                  </a:lnTo>
                  <a:lnTo>
                    <a:pt x="10519" y="10960"/>
                  </a:lnTo>
                  <a:lnTo>
                    <a:pt x="10362" y="10752"/>
                  </a:lnTo>
                  <a:lnTo>
                    <a:pt x="10154" y="10596"/>
                  </a:lnTo>
                  <a:lnTo>
                    <a:pt x="9946" y="10440"/>
                  </a:lnTo>
                  <a:lnTo>
                    <a:pt x="9738" y="10310"/>
                  </a:lnTo>
                  <a:lnTo>
                    <a:pt x="9503" y="10205"/>
                  </a:lnTo>
                  <a:lnTo>
                    <a:pt x="9243" y="10127"/>
                  </a:lnTo>
                  <a:lnTo>
                    <a:pt x="9061" y="10075"/>
                  </a:lnTo>
                  <a:lnTo>
                    <a:pt x="8878" y="10023"/>
                  </a:lnTo>
                  <a:lnTo>
                    <a:pt x="8852" y="10023"/>
                  </a:lnTo>
                  <a:lnTo>
                    <a:pt x="8852" y="9971"/>
                  </a:lnTo>
                  <a:lnTo>
                    <a:pt x="8826" y="9841"/>
                  </a:lnTo>
                  <a:lnTo>
                    <a:pt x="8826" y="9659"/>
                  </a:lnTo>
                  <a:lnTo>
                    <a:pt x="8826" y="9424"/>
                  </a:lnTo>
                  <a:lnTo>
                    <a:pt x="8826" y="9294"/>
                  </a:lnTo>
                  <a:lnTo>
                    <a:pt x="8800" y="9138"/>
                  </a:lnTo>
                  <a:lnTo>
                    <a:pt x="8722" y="8930"/>
                  </a:lnTo>
                  <a:lnTo>
                    <a:pt x="8618" y="8721"/>
                  </a:lnTo>
                  <a:lnTo>
                    <a:pt x="8514" y="8513"/>
                  </a:lnTo>
                  <a:lnTo>
                    <a:pt x="8358" y="8305"/>
                  </a:lnTo>
                  <a:lnTo>
                    <a:pt x="8175" y="8123"/>
                  </a:lnTo>
                  <a:lnTo>
                    <a:pt x="7967" y="7940"/>
                  </a:lnTo>
                  <a:lnTo>
                    <a:pt x="7733" y="7784"/>
                  </a:lnTo>
                  <a:lnTo>
                    <a:pt x="7473" y="7680"/>
                  </a:lnTo>
                  <a:lnTo>
                    <a:pt x="7447" y="7654"/>
                  </a:lnTo>
                  <a:lnTo>
                    <a:pt x="7212" y="7576"/>
                  </a:lnTo>
                  <a:lnTo>
                    <a:pt x="7082" y="7472"/>
                  </a:lnTo>
                  <a:lnTo>
                    <a:pt x="7030" y="7420"/>
                  </a:lnTo>
                  <a:lnTo>
                    <a:pt x="7030" y="7368"/>
                  </a:lnTo>
                  <a:lnTo>
                    <a:pt x="7004" y="7211"/>
                  </a:lnTo>
                  <a:lnTo>
                    <a:pt x="7030" y="7055"/>
                  </a:lnTo>
                  <a:lnTo>
                    <a:pt x="7004" y="6873"/>
                  </a:lnTo>
                  <a:lnTo>
                    <a:pt x="6978" y="6691"/>
                  </a:lnTo>
                  <a:lnTo>
                    <a:pt x="6926" y="6535"/>
                  </a:lnTo>
                  <a:lnTo>
                    <a:pt x="6874" y="6352"/>
                  </a:lnTo>
                  <a:lnTo>
                    <a:pt x="6796" y="6196"/>
                  </a:lnTo>
                  <a:lnTo>
                    <a:pt x="6692" y="6014"/>
                  </a:lnTo>
                  <a:lnTo>
                    <a:pt x="6587" y="5858"/>
                  </a:lnTo>
                  <a:lnTo>
                    <a:pt x="6405" y="5675"/>
                  </a:lnTo>
                  <a:lnTo>
                    <a:pt x="6223" y="5493"/>
                  </a:lnTo>
                  <a:lnTo>
                    <a:pt x="6015" y="5337"/>
                  </a:lnTo>
                  <a:lnTo>
                    <a:pt x="5780" y="5207"/>
                  </a:lnTo>
                  <a:lnTo>
                    <a:pt x="5754" y="4842"/>
                  </a:lnTo>
                  <a:lnTo>
                    <a:pt x="5650" y="4452"/>
                  </a:lnTo>
                  <a:lnTo>
                    <a:pt x="5598" y="4270"/>
                  </a:lnTo>
                  <a:lnTo>
                    <a:pt x="5494" y="4061"/>
                  </a:lnTo>
                  <a:lnTo>
                    <a:pt x="5390" y="3879"/>
                  </a:lnTo>
                  <a:lnTo>
                    <a:pt x="5260" y="3697"/>
                  </a:lnTo>
                  <a:lnTo>
                    <a:pt x="5025" y="3411"/>
                  </a:lnTo>
                  <a:lnTo>
                    <a:pt x="4765" y="3150"/>
                  </a:lnTo>
                  <a:lnTo>
                    <a:pt x="4453" y="2942"/>
                  </a:lnTo>
                  <a:lnTo>
                    <a:pt x="4140" y="2760"/>
                  </a:lnTo>
                  <a:lnTo>
                    <a:pt x="4166" y="2525"/>
                  </a:lnTo>
                  <a:lnTo>
                    <a:pt x="4218" y="2161"/>
                  </a:lnTo>
                  <a:lnTo>
                    <a:pt x="4270" y="1822"/>
                  </a:lnTo>
                  <a:lnTo>
                    <a:pt x="4374" y="1536"/>
                  </a:lnTo>
                  <a:lnTo>
                    <a:pt x="4505" y="1276"/>
                  </a:lnTo>
                  <a:lnTo>
                    <a:pt x="4687" y="1015"/>
                  </a:lnTo>
                  <a:lnTo>
                    <a:pt x="4921" y="807"/>
                  </a:lnTo>
                  <a:lnTo>
                    <a:pt x="5103" y="677"/>
                  </a:lnTo>
                  <a:lnTo>
                    <a:pt x="5338" y="573"/>
                  </a:lnTo>
                  <a:lnTo>
                    <a:pt x="5572" y="521"/>
                  </a:lnTo>
                  <a:close/>
                  <a:moveTo>
                    <a:pt x="5832" y="0"/>
                  </a:moveTo>
                  <a:lnTo>
                    <a:pt x="5650" y="26"/>
                  </a:lnTo>
                  <a:lnTo>
                    <a:pt x="5468" y="26"/>
                  </a:lnTo>
                  <a:lnTo>
                    <a:pt x="5286" y="78"/>
                  </a:lnTo>
                  <a:lnTo>
                    <a:pt x="5103" y="130"/>
                  </a:lnTo>
                  <a:lnTo>
                    <a:pt x="4921" y="208"/>
                  </a:lnTo>
                  <a:lnTo>
                    <a:pt x="4765" y="313"/>
                  </a:lnTo>
                  <a:lnTo>
                    <a:pt x="4609" y="417"/>
                  </a:lnTo>
                  <a:lnTo>
                    <a:pt x="4453" y="547"/>
                  </a:lnTo>
                  <a:lnTo>
                    <a:pt x="4322" y="677"/>
                  </a:lnTo>
                  <a:lnTo>
                    <a:pt x="4192" y="833"/>
                  </a:lnTo>
                  <a:lnTo>
                    <a:pt x="4088" y="1015"/>
                  </a:lnTo>
                  <a:lnTo>
                    <a:pt x="3932" y="1328"/>
                  </a:lnTo>
                  <a:lnTo>
                    <a:pt x="3802" y="1692"/>
                  </a:lnTo>
                  <a:lnTo>
                    <a:pt x="3724" y="2057"/>
                  </a:lnTo>
                  <a:lnTo>
                    <a:pt x="3672" y="2499"/>
                  </a:lnTo>
                  <a:lnTo>
                    <a:pt x="3646" y="2577"/>
                  </a:lnTo>
                  <a:lnTo>
                    <a:pt x="3489" y="2551"/>
                  </a:lnTo>
                  <a:lnTo>
                    <a:pt x="3229" y="2499"/>
                  </a:lnTo>
                  <a:lnTo>
                    <a:pt x="2943" y="2473"/>
                  </a:lnTo>
                  <a:lnTo>
                    <a:pt x="2656" y="2473"/>
                  </a:lnTo>
                  <a:lnTo>
                    <a:pt x="2396" y="2499"/>
                  </a:lnTo>
                  <a:lnTo>
                    <a:pt x="2136" y="2551"/>
                  </a:lnTo>
                  <a:lnTo>
                    <a:pt x="1875" y="2656"/>
                  </a:lnTo>
                  <a:lnTo>
                    <a:pt x="1641" y="2760"/>
                  </a:lnTo>
                  <a:lnTo>
                    <a:pt x="1407" y="2890"/>
                  </a:lnTo>
                  <a:lnTo>
                    <a:pt x="1120" y="3098"/>
                  </a:lnTo>
                  <a:lnTo>
                    <a:pt x="886" y="3332"/>
                  </a:lnTo>
                  <a:lnTo>
                    <a:pt x="678" y="3593"/>
                  </a:lnTo>
                  <a:lnTo>
                    <a:pt x="495" y="3853"/>
                  </a:lnTo>
                  <a:lnTo>
                    <a:pt x="339" y="4166"/>
                  </a:lnTo>
                  <a:lnTo>
                    <a:pt x="235" y="4478"/>
                  </a:lnTo>
                  <a:lnTo>
                    <a:pt x="131" y="4790"/>
                  </a:lnTo>
                  <a:lnTo>
                    <a:pt x="79" y="5129"/>
                  </a:lnTo>
                  <a:lnTo>
                    <a:pt x="27" y="5467"/>
                  </a:lnTo>
                  <a:lnTo>
                    <a:pt x="1" y="5832"/>
                  </a:lnTo>
                  <a:lnTo>
                    <a:pt x="1" y="6196"/>
                  </a:lnTo>
                  <a:lnTo>
                    <a:pt x="1" y="6561"/>
                  </a:lnTo>
                  <a:lnTo>
                    <a:pt x="53" y="7290"/>
                  </a:lnTo>
                  <a:lnTo>
                    <a:pt x="131" y="7993"/>
                  </a:lnTo>
                  <a:lnTo>
                    <a:pt x="209" y="8435"/>
                  </a:lnTo>
                  <a:lnTo>
                    <a:pt x="287" y="8904"/>
                  </a:lnTo>
                  <a:lnTo>
                    <a:pt x="391" y="9346"/>
                  </a:lnTo>
                  <a:lnTo>
                    <a:pt x="521" y="9789"/>
                  </a:lnTo>
                  <a:lnTo>
                    <a:pt x="678" y="10205"/>
                  </a:lnTo>
                  <a:lnTo>
                    <a:pt x="834" y="10622"/>
                  </a:lnTo>
                  <a:lnTo>
                    <a:pt x="1016" y="11038"/>
                  </a:lnTo>
                  <a:lnTo>
                    <a:pt x="1198" y="11429"/>
                  </a:lnTo>
                  <a:lnTo>
                    <a:pt x="1433" y="11819"/>
                  </a:lnTo>
                  <a:lnTo>
                    <a:pt x="1641" y="12184"/>
                  </a:lnTo>
                  <a:lnTo>
                    <a:pt x="1901" y="12548"/>
                  </a:lnTo>
                  <a:lnTo>
                    <a:pt x="2162" y="12913"/>
                  </a:lnTo>
                  <a:lnTo>
                    <a:pt x="2422" y="13225"/>
                  </a:lnTo>
                  <a:lnTo>
                    <a:pt x="2734" y="13564"/>
                  </a:lnTo>
                  <a:lnTo>
                    <a:pt x="3021" y="13850"/>
                  </a:lnTo>
                  <a:lnTo>
                    <a:pt x="3359" y="14136"/>
                  </a:lnTo>
                  <a:lnTo>
                    <a:pt x="3672" y="14423"/>
                  </a:lnTo>
                  <a:lnTo>
                    <a:pt x="3750" y="14449"/>
                  </a:lnTo>
                  <a:lnTo>
                    <a:pt x="3854" y="14475"/>
                  </a:lnTo>
                  <a:lnTo>
                    <a:pt x="3958" y="14423"/>
                  </a:lnTo>
                  <a:lnTo>
                    <a:pt x="4010" y="14371"/>
                  </a:lnTo>
                  <a:lnTo>
                    <a:pt x="4062" y="14293"/>
                  </a:lnTo>
                  <a:lnTo>
                    <a:pt x="4088" y="14189"/>
                  </a:lnTo>
                  <a:lnTo>
                    <a:pt x="4036" y="14110"/>
                  </a:lnTo>
                  <a:lnTo>
                    <a:pt x="3984" y="14032"/>
                  </a:lnTo>
                  <a:lnTo>
                    <a:pt x="3672" y="13772"/>
                  </a:lnTo>
                  <a:lnTo>
                    <a:pt x="3385" y="13486"/>
                  </a:lnTo>
                  <a:lnTo>
                    <a:pt x="3073" y="13199"/>
                  </a:lnTo>
                  <a:lnTo>
                    <a:pt x="2812" y="12913"/>
                  </a:lnTo>
                  <a:lnTo>
                    <a:pt x="2552" y="12600"/>
                  </a:lnTo>
                  <a:lnTo>
                    <a:pt x="2292" y="12262"/>
                  </a:lnTo>
                  <a:lnTo>
                    <a:pt x="2057" y="11924"/>
                  </a:lnTo>
                  <a:lnTo>
                    <a:pt x="1849" y="11559"/>
                  </a:lnTo>
                  <a:lnTo>
                    <a:pt x="1641" y="11195"/>
                  </a:lnTo>
                  <a:lnTo>
                    <a:pt x="1459" y="10830"/>
                  </a:lnTo>
                  <a:lnTo>
                    <a:pt x="1276" y="10440"/>
                  </a:lnTo>
                  <a:lnTo>
                    <a:pt x="1146" y="10023"/>
                  </a:lnTo>
                  <a:lnTo>
                    <a:pt x="990" y="9633"/>
                  </a:lnTo>
                  <a:lnTo>
                    <a:pt x="886" y="9216"/>
                  </a:lnTo>
                  <a:lnTo>
                    <a:pt x="782" y="8774"/>
                  </a:lnTo>
                  <a:lnTo>
                    <a:pt x="678" y="8357"/>
                  </a:lnTo>
                  <a:lnTo>
                    <a:pt x="626" y="7914"/>
                  </a:lnTo>
                  <a:lnTo>
                    <a:pt x="547" y="7264"/>
                  </a:lnTo>
                  <a:lnTo>
                    <a:pt x="495" y="6613"/>
                  </a:lnTo>
                  <a:lnTo>
                    <a:pt x="495" y="5936"/>
                  </a:lnTo>
                  <a:lnTo>
                    <a:pt x="521" y="5623"/>
                  </a:lnTo>
                  <a:lnTo>
                    <a:pt x="547" y="5311"/>
                  </a:lnTo>
                  <a:lnTo>
                    <a:pt x="600" y="4999"/>
                  </a:lnTo>
                  <a:lnTo>
                    <a:pt x="678" y="4712"/>
                  </a:lnTo>
                  <a:lnTo>
                    <a:pt x="782" y="4426"/>
                  </a:lnTo>
                  <a:lnTo>
                    <a:pt x="912" y="4166"/>
                  </a:lnTo>
                  <a:lnTo>
                    <a:pt x="1042" y="3905"/>
                  </a:lnTo>
                  <a:lnTo>
                    <a:pt x="1224" y="3697"/>
                  </a:lnTo>
                  <a:lnTo>
                    <a:pt x="1433" y="3489"/>
                  </a:lnTo>
                  <a:lnTo>
                    <a:pt x="1667" y="3306"/>
                  </a:lnTo>
                  <a:lnTo>
                    <a:pt x="1875" y="3202"/>
                  </a:lnTo>
                  <a:lnTo>
                    <a:pt x="2057" y="3124"/>
                  </a:lnTo>
                  <a:lnTo>
                    <a:pt x="2266" y="3046"/>
                  </a:lnTo>
                  <a:lnTo>
                    <a:pt x="2474" y="2994"/>
                  </a:lnTo>
                  <a:lnTo>
                    <a:pt x="2708" y="2968"/>
                  </a:lnTo>
                  <a:lnTo>
                    <a:pt x="2917" y="2968"/>
                  </a:lnTo>
                  <a:lnTo>
                    <a:pt x="3151" y="2994"/>
                  </a:lnTo>
                  <a:lnTo>
                    <a:pt x="3385" y="3020"/>
                  </a:lnTo>
                  <a:lnTo>
                    <a:pt x="3593" y="3098"/>
                  </a:lnTo>
                  <a:lnTo>
                    <a:pt x="3828" y="3176"/>
                  </a:lnTo>
                  <a:lnTo>
                    <a:pt x="4010" y="3280"/>
                  </a:lnTo>
                  <a:lnTo>
                    <a:pt x="4218" y="3385"/>
                  </a:lnTo>
                  <a:lnTo>
                    <a:pt x="4401" y="3515"/>
                  </a:lnTo>
                  <a:lnTo>
                    <a:pt x="4583" y="3645"/>
                  </a:lnTo>
                  <a:lnTo>
                    <a:pt x="4739" y="3827"/>
                  </a:lnTo>
                  <a:lnTo>
                    <a:pt x="4869" y="3983"/>
                  </a:lnTo>
                  <a:lnTo>
                    <a:pt x="4999" y="4192"/>
                  </a:lnTo>
                  <a:lnTo>
                    <a:pt x="5103" y="4400"/>
                  </a:lnTo>
                  <a:lnTo>
                    <a:pt x="5182" y="4608"/>
                  </a:lnTo>
                  <a:lnTo>
                    <a:pt x="5234" y="4816"/>
                  </a:lnTo>
                  <a:lnTo>
                    <a:pt x="5286" y="5051"/>
                  </a:lnTo>
                  <a:lnTo>
                    <a:pt x="5286" y="5259"/>
                  </a:lnTo>
                  <a:lnTo>
                    <a:pt x="5312" y="5728"/>
                  </a:lnTo>
                  <a:lnTo>
                    <a:pt x="5338" y="6066"/>
                  </a:lnTo>
                  <a:lnTo>
                    <a:pt x="5364" y="6430"/>
                  </a:lnTo>
                  <a:lnTo>
                    <a:pt x="5442" y="7029"/>
                  </a:lnTo>
                  <a:lnTo>
                    <a:pt x="5572" y="7602"/>
                  </a:lnTo>
                  <a:lnTo>
                    <a:pt x="5754" y="8175"/>
                  </a:lnTo>
                  <a:lnTo>
                    <a:pt x="5989" y="8695"/>
                  </a:lnTo>
                  <a:lnTo>
                    <a:pt x="6249" y="9190"/>
                  </a:lnTo>
                  <a:lnTo>
                    <a:pt x="6587" y="9633"/>
                  </a:lnTo>
                  <a:lnTo>
                    <a:pt x="6926" y="10049"/>
                  </a:lnTo>
                  <a:lnTo>
                    <a:pt x="7316" y="10440"/>
                  </a:lnTo>
                  <a:lnTo>
                    <a:pt x="7629" y="10674"/>
                  </a:lnTo>
                  <a:lnTo>
                    <a:pt x="7941" y="10882"/>
                  </a:lnTo>
                  <a:lnTo>
                    <a:pt x="8254" y="11064"/>
                  </a:lnTo>
                  <a:lnTo>
                    <a:pt x="8566" y="11221"/>
                  </a:lnTo>
                  <a:lnTo>
                    <a:pt x="8878" y="11351"/>
                  </a:lnTo>
                  <a:lnTo>
                    <a:pt x="9191" y="11481"/>
                  </a:lnTo>
                  <a:lnTo>
                    <a:pt x="9790" y="11663"/>
                  </a:lnTo>
                  <a:lnTo>
                    <a:pt x="9972" y="11715"/>
                  </a:lnTo>
                  <a:lnTo>
                    <a:pt x="10154" y="11793"/>
                  </a:lnTo>
                  <a:lnTo>
                    <a:pt x="10466" y="12002"/>
                  </a:lnTo>
                  <a:lnTo>
                    <a:pt x="10779" y="12236"/>
                  </a:lnTo>
                  <a:lnTo>
                    <a:pt x="11013" y="12522"/>
                  </a:lnTo>
                  <a:lnTo>
                    <a:pt x="11221" y="12835"/>
                  </a:lnTo>
                  <a:lnTo>
                    <a:pt x="11378" y="13173"/>
                  </a:lnTo>
                  <a:lnTo>
                    <a:pt x="11482" y="13538"/>
                  </a:lnTo>
                  <a:lnTo>
                    <a:pt x="11508" y="13720"/>
                  </a:lnTo>
                  <a:lnTo>
                    <a:pt x="11508" y="13928"/>
                  </a:lnTo>
                  <a:lnTo>
                    <a:pt x="11508" y="14163"/>
                  </a:lnTo>
                  <a:lnTo>
                    <a:pt x="11482" y="14397"/>
                  </a:lnTo>
                  <a:lnTo>
                    <a:pt x="11404" y="14631"/>
                  </a:lnTo>
                  <a:lnTo>
                    <a:pt x="11352" y="14839"/>
                  </a:lnTo>
                  <a:lnTo>
                    <a:pt x="11247" y="15048"/>
                  </a:lnTo>
                  <a:lnTo>
                    <a:pt x="11117" y="15256"/>
                  </a:lnTo>
                  <a:lnTo>
                    <a:pt x="10987" y="15438"/>
                  </a:lnTo>
                  <a:lnTo>
                    <a:pt x="10831" y="15620"/>
                  </a:lnTo>
                  <a:lnTo>
                    <a:pt x="10675" y="15777"/>
                  </a:lnTo>
                  <a:lnTo>
                    <a:pt x="10492" y="15907"/>
                  </a:lnTo>
                  <a:lnTo>
                    <a:pt x="10284" y="16037"/>
                  </a:lnTo>
                  <a:lnTo>
                    <a:pt x="10076" y="16141"/>
                  </a:lnTo>
                  <a:lnTo>
                    <a:pt x="9868" y="16219"/>
                  </a:lnTo>
                  <a:lnTo>
                    <a:pt x="9633" y="16297"/>
                  </a:lnTo>
                  <a:lnTo>
                    <a:pt x="9399" y="16323"/>
                  </a:lnTo>
                  <a:lnTo>
                    <a:pt x="9165" y="16349"/>
                  </a:lnTo>
                  <a:lnTo>
                    <a:pt x="8748" y="16323"/>
                  </a:lnTo>
                  <a:lnTo>
                    <a:pt x="8358" y="16271"/>
                  </a:lnTo>
                  <a:lnTo>
                    <a:pt x="7941" y="16167"/>
                  </a:lnTo>
                  <a:lnTo>
                    <a:pt x="7551" y="16037"/>
                  </a:lnTo>
                  <a:lnTo>
                    <a:pt x="7160" y="15881"/>
                  </a:lnTo>
                  <a:lnTo>
                    <a:pt x="6770" y="15725"/>
                  </a:lnTo>
                  <a:lnTo>
                    <a:pt x="6041" y="15360"/>
                  </a:lnTo>
                  <a:lnTo>
                    <a:pt x="5468" y="15048"/>
                  </a:lnTo>
                  <a:lnTo>
                    <a:pt x="4921" y="14709"/>
                  </a:lnTo>
                  <a:lnTo>
                    <a:pt x="4895" y="14683"/>
                  </a:lnTo>
                  <a:lnTo>
                    <a:pt x="4791" y="14657"/>
                  </a:lnTo>
                  <a:lnTo>
                    <a:pt x="4713" y="14657"/>
                  </a:lnTo>
                  <a:lnTo>
                    <a:pt x="4609" y="14683"/>
                  </a:lnTo>
                  <a:lnTo>
                    <a:pt x="4557" y="14761"/>
                  </a:lnTo>
                  <a:lnTo>
                    <a:pt x="4505" y="14839"/>
                  </a:lnTo>
                  <a:lnTo>
                    <a:pt x="4505" y="14944"/>
                  </a:lnTo>
                  <a:lnTo>
                    <a:pt x="4557" y="15022"/>
                  </a:lnTo>
                  <a:lnTo>
                    <a:pt x="4609" y="15100"/>
                  </a:lnTo>
                  <a:lnTo>
                    <a:pt x="4661" y="15126"/>
                  </a:lnTo>
                  <a:lnTo>
                    <a:pt x="5208" y="15490"/>
                  </a:lnTo>
                  <a:lnTo>
                    <a:pt x="5806" y="15803"/>
                  </a:lnTo>
                  <a:lnTo>
                    <a:pt x="6561" y="16167"/>
                  </a:lnTo>
                  <a:lnTo>
                    <a:pt x="6978" y="16349"/>
                  </a:lnTo>
                  <a:lnTo>
                    <a:pt x="7394" y="16506"/>
                  </a:lnTo>
                  <a:lnTo>
                    <a:pt x="7811" y="16636"/>
                  </a:lnTo>
                  <a:lnTo>
                    <a:pt x="8228" y="16740"/>
                  </a:lnTo>
                  <a:lnTo>
                    <a:pt x="8670" y="16818"/>
                  </a:lnTo>
                  <a:lnTo>
                    <a:pt x="9113" y="16844"/>
                  </a:lnTo>
                  <a:lnTo>
                    <a:pt x="9165" y="16844"/>
                  </a:lnTo>
                  <a:lnTo>
                    <a:pt x="9425" y="16818"/>
                  </a:lnTo>
                  <a:lnTo>
                    <a:pt x="9659" y="16792"/>
                  </a:lnTo>
                  <a:lnTo>
                    <a:pt x="9894" y="16740"/>
                  </a:lnTo>
                  <a:lnTo>
                    <a:pt x="10128" y="16662"/>
                  </a:lnTo>
                  <a:lnTo>
                    <a:pt x="10362" y="16558"/>
                  </a:lnTo>
                  <a:lnTo>
                    <a:pt x="10571" y="16454"/>
                  </a:lnTo>
                  <a:lnTo>
                    <a:pt x="10753" y="16323"/>
                  </a:lnTo>
                  <a:lnTo>
                    <a:pt x="10961" y="16193"/>
                  </a:lnTo>
                  <a:lnTo>
                    <a:pt x="11117" y="16037"/>
                  </a:lnTo>
                  <a:lnTo>
                    <a:pt x="11300" y="15855"/>
                  </a:lnTo>
                  <a:lnTo>
                    <a:pt x="11430" y="15672"/>
                  </a:lnTo>
                  <a:lnTo>
                    <a:pt x="11560" y="15490"/>
                  </a:lnTo>
                  <a:lnTo>
                    <a:pt x="11690" y="15282"/>
                  </a:lnTo>
                  <a:lnTo>
                    <a:pt x="11794" y="15074"/>
                  </a:lnTo>
                  <a:lnTo>
                    <a:pt x="11872" y="14839"/>
                  </a:lnTo>
                  <a:lnTo>
                    <a:pt x="11950" y="14605"/>
                  </a:lnTo>
                  <a:lnTo>
                    <a:pt x="12497" y="14709"/>
                  </a:lnTo>
                  <a:lnTo>
                    <a:pt x="13044" y="14813"/>
                  </a:lnTo>
                  <a:lnTo>
                    <a:pt x="13617" y="14865"/>
                  </a:lnTo>
                  <a:lnTo>
                    <a:pt x="14163" y="14918"/>
                  </a:lnTo>
                  <a:lnTo>
                    <a:pt x="14580" y="14944"/>
                  </a:lnTo>
                  <a:lnTo>
                    <a:pt x="14944" y="14918"/>
                  </a:lnTo>
                  <a:lnTo>
                    <a:pt x="15283" y="14865"/>
                  </a:lnTo>
                  <a:lnTo>
                    <a:pt x="15621" y="14787"/>
                  </a:lnTo>
                  <a:lnTo>
                    <a:pt x="15908" y="14657"/>
                  </a:lnTo>
                  <a:lnTo>
                    <a:pt x="16168" y="14527"/>
                  </a:lnTo>
                  <a:lnTo>
                    <a:pt x="16402" y="14319"/>
                  </a:lnTo>
                  <a:lnTo>
                    <a:pt x="16611" y="14110"/>
                  </a:lnTo>
                  <a:lnTo>
                    <a:pt x="16767" y="13850"/>
                  </a:lnTo>
                  <a:lnTo>
                    <a:pt x="16897" y="13590"/>
                  </a:lnTo>
                  <a:lnTo>
                    <a:pt x="16975" y="13277"/>
                  </a:lnTo>
                  <a:lnTo>
                    <a:pt x="17001" y="12991"/>
                  </a:lnTo>
                  <a:lnTo>
                    <a:pt x="17001" y="12679"/>
                  </a:lnTo>
                  <a:lnTo>
                    <a:pt x="16949" y="12366"/>
                  </a:lnTo>
                  <a:lnTo>
                    <a:pt x="16871" y="12054"/>
                  </a:lnTo>
                  <a:lnTo>
                    <a:pt x="16741" y="11793"/>
                  </a:lnTo>
                  <a:lnTo>
                    <a:pt x="16584" y="11559"/>
                  </a:lnTo>
                  <a:lnTo>
                    <a:pt x="16402" y="11377"/>
                  </a:lnTo>
                  <a:lnTo>
                    <a:pt x="16194" y="11221"/>
                  </a:lnTo>
                  <a:lnTo>
                    <a:pt x="16194" y="10882"/>
                  </a:lnTo>
                  <a:lnTo>
                    <a:pt x="16168" y="10674"/>
                  </a:lnTo>
                  <a:lnTo>
                    <a:pt x="16142" y="10466"/>
                  </a:lnTo>
                  <a:lnTo>
                    <a:pt x="16090" y="10257"/>
                  </a:lnTo>
                  <a:lnTo>
                    <a:pt x="16012" y="10049"/>
                  </a:lnTo>
                  <a:lnTo>
                    <a:pt x="15934" y="9867"/>
                  </a:lnTo>
                  <a:lnTo>
                    <a:pt x="15829" y="9685"/>
                  </a:lnTo>
                  <a:lnTo>
                    <a:pt x="15699" y="9502"/>
                  </a:lnTo>
                  <a:lnTo>
                    <a:pt x="15569" y="9346"/>
                  </a:lnTo>
                  <a:lnTo>
                    <a:pt x="15439" y="9190"/>
                  </a:lnTo>
                  <a:lnTo>
                    <a:pt x="15283" y="9060"/>
                  </a:lnTo>
                  <a:lnTo>
                    <a:pt x="15127" y="8930"/>
                  </a:lnTo>
                  <a:lnTo>
                    <a:pt x="14970" y="8800"/>
                  </a:lnTo>
                  <a:lnTo>
                    <a:pt x="14788" y="8695"/>
                  </a:lnTo>
                  <a:lnTo>
                    <a:pt x="14580" y="8617"/>
                  </a:lnTo>
                  <a:lnTo>
                    <a:pt x="14398" y="8539"/>
                  </a:lnTo>
                  <a:lnTo>
                    <a:pt x="14189" y="8487"/>
                  </a:lnTo>
                  <a:lnTo>
                    <a:pt x="13538" y="8305"/>
                  </a:lnTo>
                  <a:lnTo>
                    <a:pt x="12992" y="8097"/>
                  </a:lnTo>
                  <a:lnTo>
                    <a:pt x="12757" y="7993"/>
                  </a:lnTo>
                  <a:lnTo>
                    <a:pt x="12523" y="7862"/>
                  </a:lnTo>
                  <a:lnTo>
                    <a:pt x="12289" y="7706"/>
                  </a:lnTo>
                  <a:lnTo>
                    <a:pt x="12081" y="7550"/>
                  </a:lnTo>
                  <a:lnTo>
                    <a:pt x="11742" y="7264"/>
                  </a:lnTo>
                  <a:lnTo>
                    <a:pt x="11430" y="6951"/>
                  </a:lnTo>
                  <a:lnTo>
                    <a:pt x="11169" y="6587"/>
                  </a:lnTo>
                  <a:lnTo>
                    <a:pt x="10909" y="6170"/>
                  </a:lnTo>
                  <a:lnTo>
                    <a:pt x="10701" y="5754"/>
                  </a:lnTo>
                  <a:lnTo>
                    <a:pt x="10545" y="5311"/>
                  </a:lnTo>
                  <a:lnTo>
                    <a:pt x="10414" y="4842"/>
                  </a:lnTo>
                  <a:lnTo>
                    <a:pt x="10310" y="4348"/>
                  </a:lnTo>
                  <a:lnTo>
                    <a:pt x="10232" y="3749"/>
                  </a:lnTo>
                  <a:lnTo>
                    <a:pt x="10180" y="3150"/>
                  </a:lnTo>
                  <a:lnTo>
                    <a:pt x="10128" y="2864"/>
                  </a:lnTo>
                  <a:lnTo>
                    <a:pt x="10024" y="2551"/>
                  </a:lnTo>
                  <a:lnTo>
                    <a:pt x="9972" y="2473"/>
                  </a:lnTo>
                  <a:lnTo>
                    <a:pt x="9894" y="2421"/>
                  </a:lnTo>
                  <a:lnTo>
                    <a:pt x="9816" y="2395"/>
                  </a:lnTo>
                  <a:lnTo>
                    <a:pt x="9711" y="2421"/>
                  </a:lnTo>
                  <a:lnTo>
                    <a:pt x="9633" y="2473"/>
                  </a:lnTo>
                  <a:lnTo>
                    <a:pt x="9581" y="2551"/>
                  </a:lnTo>
                  <a:lnTo>
                    <a:pt x="9555" y="2656"/>
                  </a:lnTo>
                  <a:lnTo>
                    <a:pt x="9555" y="2734"/>
                  </a:lnTo>
                  <a:lnTo>
                    <a:pt x="9633" y="2994"/>
                  </a:lnTo>
                  <a:lnTo>
                    <a:pt x="9685" y="3254"/>
                  </a:lnTo>
                  <a:lnTo>
                    <a:pt x="9738" y="3775"/>
                  </a:lnTo>
                  <a:lnTo>
                    <a:pt x="9816" y="4426"/>
                  </a:lnTo>
                  <a:lnTo>
                    <a:pt x="9920" y="4947"/>
                  </a:lnTo>
                  <a:lnTo>
                    <a:pt x="10076" y="5467"/>
                  </a:lnTo>
                  <a:lnTo>
                    <a:pt x="10258" y="5962"/>
                  </a:lnTo>
                  <a:lnTo>
                    <a:pt x="10492" y="6430"/>
                  </a:lnTo>
                  <a:lnTo>
                    <a:pt x="10753" y="6873"/>
                  </a:lnTo>
                  <a:lnTo>
                    <a:pt x="11065" y="7264"/>
                  </a:lnTo>
                  <a:lnTo>
                    <a:pt x="11404" y="7628"/>
                  </a:lnTo>
                  <a:lnTo>
                    <a:pt x="11768" y="7966"/>
                  </a:lnTo>
                  <a:lnTo>
                    <a:pt x="12081" y="8175"/>
                  </a:lnTo>
                  <a:lnTo>
                    <a:pt x="12367" y="8331"/>
                  </a:lnTo>
                  <a:lnTo>
                    <a:pt x="12653" y="8487"/>
                  </a:lnTo>
                  <a:lnTo>
                    <a:pt x="12940" y="8617"/>
                  </a:lnTo>
                  <a:lnTo>
                    <a:pt x="13512" y="8826"/>
                  </a:lnTo>
                  <a:lnTo>
                    <a:pt x="14059" y="8956"/>
                  </a:lnTo>
                  <a:lnTo>
                    <a:pt x="14398" y="9086"/>
                  </a:lnTo>
                  <a:lnTo>
                    <a:pt x="14684" y="9242"/>
                  </a:lnTo>
                  <a:lnTo>
                    <a:pt x="14970" y="9424"/>
                  </a:lnTo>
                  <a:lnTo>
                    <a:pt x="15205" y="9659"/>
                  </a:lnTo>
                  <a:lnTo>
                    <a:pt x="15387" y="9945"/>
                  </a:lnTo>
                  <a:lnTo>
                    <a:pt x="15543" y="10231"/>
                  </a:lnTo>
                  <a:lnTo>
                    <a:pt x="15647" y="10570"/>
                  </a:lnTo>
                  <a:lnTo>
                    <a:pt x="15699" y="10908"/>
                  </a:lnTo>
                  <a:lnTo>
                    <a:pt x="15699" y="10960"/>
                  </a:lnTo>
                  <a:lnTo>
                    <a:pt x="15413" y="10882"/>
                  </a:lnTo>
                  <a:lnTo>
                    <a:pt x="15127" y="10804"/>
                  </a:lnTo>
                  <a:lnTo>
                    <a:pt x="14528" y="10726"/>
                  </a:lnTo>
                  <a:lnTo>
                    <a:pt x="14215" y="10700"/>
                  </a:lnTo>
                  <a:lnTo>
                    <a:pt x="13903" y="10648"/>
                  </a:lnTo>
                  <a:lnTo>
                    <a:pt x="13226" y="10518"/>
                  </a:lnTo>
                  <a:lnTo>
                    <a:pt x="13174" y="10283"/>
                  </a:lnTo>
                  <a:lnTo>
                    <a:pt x="13096" y="10049"/>
                  </a:lnTo>
                  <a:lnTo>
                    <a:pt x="12966" y="9841"/>
                  </a:lnTo>
                  <a:lnTo>
                    <a:pt x="12810" y="9633"/>
                  </a:lnTo>
                  <a:lnTo>
                    <a:pt x="12653" y="9450"/>
                  </a:lnTo>
                  <a:lnTo>
                    <a:pt x="12471" y="9268"/>
                  </a:lnTo>
                  <a:lnTo>
                    <a:pt x="12263" y="9112"/>
                  </a:lnTo>
                  <a:lnTo>
                    <a:pt x="12029" y="8982"/>
                  </a:lnTo>
                  <a:lnTo>
                    <a:pt x="11794" y="8878"/>
                  </a:lnTo>
                  <a:lnTo>
                    <a:pt x="11560" y="8800"/>
                  </a:lnTo>
                  <a:lnTo>
                    <a:pt x="11378" y="8774"/>
                  </a:lnTo>
                  <a:lnTo>
                    <a:pt x="11195" y="8721"/>
                  </a:lnTo>
                  <a:lnTo>
                    <a:pt x="11169" y="8695"/>
                  </a:lnTo>
                  <a:lnTo>
                    <a:pt x="11143" y="8669"/>
                  </a:lnTo>
                  <a:lnTo>
                    <a:pt x="11143" y="8513"/>
                  </a:lnTo>
                  <a:lnTo>
                    <a:pt x="11143" y="8357"/>
                  </a:lnTo>
                  <a:lnTo>
                    <a:pt x="11143" y="8097"/>
                  </a:lnTo>
                  <a:lnTo>
                    <a:pt x="11117" y="7966"/>
                  </a:lnTo>
                  <a:lnTo>
                    <a:pt x="11091" y="7836"/>
                  </a:lnTo>
                  <a:lnTo>
                    <a:pt x="11039" y="7602"/>
                  </a:lnTo>
                  <a:lnTo>
                    <a:pt x="10935" y="7394"/>
                  </a:lnTo>
                  <a:lnTo>
                    <a:pt x="10805" y="7185"/>
                  </a:lnTo>
                  <a:lnTo>
                    <a:pt x="10675" y="7003"/>
                  </a:lnTo>
                  <a:lnTo>
                    <a:pt x="10492" y="6795"/>
                  </a:lnTo>
                  <a:lnTo>
                    <a:pt x="10258" y="6613"/>
                  </a:lnTo>
                  <a:lnTo>
                    <a:pt x="10024" y="6457"/>
                  </a:lnTo>
                  <a:lnTo>
                    <a:pt x="9764" y="6352"/>
                  </a:lnTo>
                  <a:lnTo>
                    <a:pt x="9529" y="6248"/>
                  </a:lnTo>
                  <a:lnTo>
                    <a:pt x="9373" y="6170"/>
                  </a:lnTo>
                  <a:lnTo>
                    <a:pt x="9347" y="6118"/>
                  </a:lnTo>
                  <a:lnTo>
                    <a:pt x="9321" y="6066"/>
                  </a:lnTo>
                  <a:lnTo>
                    <a:pt x="9321" y="5910"/>
                  </a:lnTo>
                  <a:lnTo>
                    <a:pt x="9321" y="5728"/>
                  </a:lnTo>
                  <a:lnTo>
                    <a:pt x="9321" y="5545"/>
                  </a:lnTo>
                  <a:lnTo>
                    <a:pt x="9269" y="5389"/>
                  </a:lnTo>
                  <a:lnTo>
                    <a:pt x="9243" y="5207"/>
                  </a:lnTo>
                  <a:lnTo>
                    <a:pt x="9165" y="5051"/>
                  </a:lnTo>
                  <a:lnTo>
                    <a:pt x="9087" y="4868"/>
                  </a:lnTo>
                  <a:lnTo>
                    <a:pt x="9009" y="4712"/>
                  </a:lnTo>
                  <a:lnTo>
                    <a:pt x="8878" y="4556"/>
                  </a:lnTo>
                  <a:lnTo>
                    <a:pt x="8670" y="4296"/>
                  </a:lnTo>
                  <a:lnTo>
                    <a:pt x="8410" y="4087"/>
                  </a:lnTo>
                  <a:lnTo>
                    <a:pt x="8123" y="3905"/>
                  </a:lnTo>
                  <a:lnTo>
                    <a:pt x="7811" y="3775"/>
                  </a:lnTo>
                  <a:lnTo>
                    <a:pt x="7811" y="3176"/>
                  </a:lnTo>
                  <a:lnTo>
                    <a:pt x="7837" y="2551"/>
                  </a:lnTo>
                  <a:lnTo>
                    <a:pt x="7863" y="2291"/>
                  </a:lnTo>
                  <a:lnTo>
                    <a:pt x="7863" y="2005"/>
                  </a:lnTo>
                  <a:lnTo>
                    <a:pt x="7837" y="1718"/>
                  </a:lnTo>
                  <a:lnTo>
                    <a:pt x="7785" y="1432"/>
                  </a:lnTo>
                  <a:lnTo>
                    <a:pt x="8097" y="1484"/>
                  </a:lnTo>
                  <a:lnTo>
                    <a:pt x="8384" y="1588"/>
                  </a:lnTo>
                  <a:lnTo>
                    <a:pt x="8670" y="1744"/>
                  </a:lnTo>
                  <a:lnTo>
                    <a:pt x="8956" y="1927"/>
                  </a:lnTo>
                  <a:lnTo>
                    <a:pt x="9035" y="1979"/>
                  </a:lnTo>
                  <a:lnTo>
                    <a:pt x="9139" y="1979"/>
                  </a:lnTo>
                  <a:lnTo>
                    <a:pt x="9217" y="1953"/>
                  </a:lnTo>
                  <a:lnTo>
                    <a:pt x="9295" y="1875"/>
                  </a:lnTo>
                  <a:lnTo>
                    <a:pt x="9347" y="1796"/>
                  </a:lnTo>
                  <a:lnTo>
                    <a:pt x="9347" y="1692"/>
                  </a:lnTo>
                  <a:lnTo>
                    <a:pt x="9321" y="1614"/>
                  </a:lnTo>
                  <a:lnTo>
                    <a:pt x="9269" y="1536"/>
                  </a:lnTo>
                  <a:lnTo>
                    <a:pt x="9087" y="1406"/>
                  </a:lnTo>
                  <a:lnTo>
                    <a:pt x="8904" y="1302"/>
                  </a:lnTo>
                  <a:lnTo>
                    <a:pt x="8540" y="1120"/>
                  </a:lnTo>
                  <a:lnTo>
                    <a:pt x="8123" y="989"/>
                  </a:lnTo>
                  <a:lnTo>
                    <a:pt x="7941" y="963"/>
                  </a:lnTo>
                  <a:lnTo>
                    <a:pt x="7733" y="937"/>
                  </a:lnTo>
                  <a:lnTo>
                    <a:pt x="7551" y="911"/>
                  </a:lnTo>
                  <a:lnTo>
                    <a:pt x="7368" y="703"/>
                  </a:lnTo>
                  <a:lnTo>
                    <a:pt x="7238" y="573"/>
                  </a:lnTo>
                  <a:lnTo>
                    <a:pt x="7082" y="443"/>
                  </a:lnTo>
                  <a:lnTo>
                    <a:pt x="6900" y="339"/>
                  </a:lnTo>
                  <a:lnTo>
                    <a:pt x="6744" y="234"/>
                  </a:lnTo>
                  <a:lnTo>
                    <a:pt x="6561" y="156"/>
                  </a:lnTo>
                  <a:lnTo>
                    <a:pt x="6379" y="104"/>
                  </a:lnTo>
                  <a:lnTo>
                    <a:pt x="6197" y="52"/>
                  </a:lnTo>
                  <a:lnTo>
                    <a:pt x="6015" y="26"/>
                  </a:lnTo>
                  <a:lnTo>
                    <a:pt x="58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</p:grpSp>
      <p:grpSp>
        <p:nvGrpSpPr>
          <p:cNvPr id="1435" name="Google Shape;1435;p49"/>
          <p:cNvGrpSpPr/>
          <p:nvPr/>
        </p:nvGrpSpPr>
        <p:grpSpPr>
          <a:xfrm>
            <a:off x="1437263" y="4335836"/>
            <a:ext cx="478339" cy="609603"/>
            <a:chOff x="1781775" y="1923450"/>
            <a:chExt cx="337175" cy="425700"/>
          </a:xfrm>
        </p:grpSpPr>
        <p:sp>
          <p:nvSpPr>
            <p:cNvPr id="1436" name="Google Shape;1436;p49"/>
            <p:cNvSpPr/>
            <p:nvPr/>
          </p:nvSpPr>
          <p:spPr>
            <a:xfrm>
              <a:off x="1885275" y="1929975"/>
              <a:ext cx="130200" cy="129525"/>
            </a:xfrm>
            <a:custGeom>
              <a:avLst/>
              <a:gdLst/>
              <a:ahLst/>
              <a:cxnLst/>
              <a:rect l="l" t="t" r="r" b="b"/>
              <a:pathLst>
                <a:path w="5208" h="5181" extrusionOk="0">
                  <a:moveTo>
                    <a:pt x="2343" y="0"/>
                  </a:moveTo>
                  <a:lnTo>
                    <a:pt x="2083" y="52"/>
                  </a:lnTo>
                  <a:lnTo>
                    <a:pt x="1823" y="104"/>
                  </a:lnTo>
                  <a:lnTo>
                    <a:pt x="1588" y="182"/>
                  </a:lnTo>
                  <a:lnTo>
                    <a:pt x="1354" y="313"/>
                  </a:lnTo>
                  <a:lnTo>
                    <a:pt x="1146" y="443"/>
                  </a:lnTo>
                  <a:lnTo>
                    <a:pt x="938" y="573"/>
                  </a:lnTo>
                  <a:lnTo>
                    <a:pt x="755" y="755"/>
                  </a:lnTo>
                  <a:lnTo>
                    <a:pt x="599" y="937"/>
                  </a:lnTo>
                  <a:lnTo>
                    <a:pt x="443" y="1146"/>
                  </a:lnTo>
                  <a:lnTo>
                    <a:pt x="313" y="1354"/>
                  </a:lnTo>
                  <a:lnTo>
                    <a:pt x="209" y="1588"/>
                  </a:lnTo>
                  <a:lnTo>
                    <a:pt x="131" y="1823"/>
                  </a:lnTo>
                  <a:lnTo>
                    <a:pt x="52" y="2057"/>
                  </a:lnTo>
                  <a:lnTo>
                    <a:pt x="26" y="2317"/>
                  </a:lnTo>
                  <a:lnTo>
                    <a:pt x="0" y="2604"/>
                  </a:lnTo>
                  <a:lnTo>
                    <a:pt x="26" y="2864"/>
                  </a:lnTo>
                  <a:lnTo>
                    <a:pt x="52" y="3124"/>
                  </a:lnTo>
                  <a:lnTo>
                    <a:pt x="131" y="3359"/>
                  </a:lnTo>
                  <a:lnTo>
                    <a:pt x="209" y="3593"/>
                  </a:lnTo>
                  <a:lnTo>
                    <a:pt x="313" y="3827"/>
                  </a:lnTo>
                  <a:lnTo>
                    <a:pt x="443" y="4035"/>
                  </a:lnTo>
                  <a:lnTo>
                    <a:pt x="599" y="4244"/>
                  </a:lnTo>
                  <a:lnTo>
                    <a:pt x="755" y="4426"/>
                  </a:lnTo>
                  <a:lnTo>
                    <a:pt x="938" y="4608"/>
                  </a:lnTo>
                  <a:lnTo>
                    <a:pt x="1146" y="4738"/>
                  </a:lnTo>
                  <a:lnTo>
                    <a:pt x="1354" y="4869"/>
                  </a:lnTo>
                  <a:lnTo>
                    <a:pt x="1588" y="4999"/>
                  </a:lnTo>
                  <a:lnTo>
                    <a:pt x="1823" y="5077"/>
                  </a:lnTo>
                  <a:lnTo>
                    <a:pt x="2083" y="5129"/>
                  </a:lnTo>
                  <a:lnTo>
                    <a:pt x="2343" y="5181"/>
                  </a:lnTo>
                  <a:lnTo>
                    <a:pt x="2864" y="5181"/>
                  </a:lnTo>
                  <a:lnTo>
                    <a:pt x="3124" y="5129"/>
                  </a:lnTo>
                  <a:lnTo>
                    <a:pt x="3385" y="5077"/>
                  </a:lnTo>
                  <a:lnTo>
                    <a:pt x="3619" y="4999"/>
                  </a:lnTo>
                  <a:lnTo>
                    <a:pt x="3853" y="4869"/>
                  </a:lnTo>
                  <a:lnTo>
                    <a:pt x="4062" y="4738"/>
                  </a:lnTo>
                  <a:lnTo>
                    <a:pt x="4270" y="4608"/>
                  </a:lnTo>
                  <a:lnTo>
                    <a:pt x="4452" y="4426"/>
                  </a:lnTo>
                  <a:lnTo>
                    <a:pt x="4608" y="4244"/>
                  </a:lnTo>
                  <a:lnTo>
                    <a:pt x="4765" y="4035"/>
                  </a:lnTo>
                  <a:lnTo>
                    <a:pt x="4895" y="3827"/>
                  </a:lnTo>
                  <a:lnTo>
                    <a:pt x="4999" y="3593"/>
                  </a:lnTo>
                  <a:lnTo>
                    <a:pt x="5077" y="3359"/>
                  </a:lnTo>
                  <a:lnTo>
                    <a:pt x="5155" y="3124"/>
                  </a:lnTo>
                  <a:lnTo>
                    <a:pt x="5181" y="2864"/>
                  </a:lnTo>
                  <a:lnTo>
                    <a:pt x="5207" y="2604"/>
                  </a:lnTo>
                  <a:lnTo>
                    <a:pt x="5181" y="2317"/>
                  </a:lnTo>
                  <a:lnTo>
                    <a:pt x="5155" y="2057"/>
                  </a:lnTo>
                  <a:lnTo>
                    <a:pt x="5077" y="1823"/>
                  </a:lnTo>
                  <a:lnTo>
                    <a:pt x="4999" y="1588"/>
                  </a:lnTo>
                  <a:lnTo>
                    <a:pt x="4895" y="1354"/>
                  </a:lnTo>
                  <a:lnTo>
                    <a:pt x="4765" y="1146"/>
                  </a:lnTo>
                  <a:lnTo>
                    <a:pt x="4608" y="937"/>
                  </a:lnTo>
                  <a:lnTo>
                    <a:pt x="4452" y="755"/>
                  </a:lnTo>
                  <a:lnTo>
                    <a:pt x="4270" y="573"/>
                  </a:lnTo>
                  <a:lnTo>
                    <a:pt x="4062" y="443"/>
                  </a:lnTo>
                  <a:lnTo>
                    <a:pt x="3853" y="313"/>
                  </a:lnTo>
                  <a:lnTo>
                    <a:pt x="3619" y="182"/>
                  </a:lnTo>
                  <a:lnTo>
                    <a:pt x="3385" y="104"/>
                  </a:lnTo>
                  <a:lnTo>
                    <a:pt x="3124" y="52"/>
                  </a:lnTo>
                  <a:lnTo>
                    <a:pt x="28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37" name="Google Shape;1437;p49"/>
            <p:cNvSpPr/>
            <p:nvPr/>
          </p:nvSpPr>
          <p:spPr>
            <a:xfrm>
              <a:off x="1889175" y="1929975"/>
              <a:ext cx="122375" cy="52725"/>
            </a:xfrm>
            <a:custGeom>
              <a:avLst/>
              <a:gdLst/>
              <a:ahLst/>
              <a:cxnLst/>
              <a:rect l="l" t="t" r="r" b="b"/>
              <a:pathLst>
                <a:path w="4895" h="2109" extrusionOk="0">
                  <a:moveTo>
                    <a:pt x="2239" y="0"/>
                  </a:moveTo>
                  <a:lnTo>
                    <a:pt x="2031" y="26"/>
                  </a:lnTo>
                  <a:lnTo>
                    <a:pt x="1823" y="52"/>
                  </a:lnTo>
                  <a:lnTo>
                    <a:pt x="1641" y="130"/>
                  </a:lnTo>
                  <a:lnTo>
                    <a:pt x="1432" y="182"/>
                  </a:lnTo>
                  <a:lnTo>
                    <a:pt x="1276" y="261"/>
                  </a:lnTo>
                  <a:lnTo>
                    <a:pt x="938" y="469"/>
                  </a:lnTo>
                  <a:lnTo>
                    <a:pt x="625" y="729"/>
                  </a:lnTo>
                  <a:lnTo>
                    <a:pt x="365" y="1042"/>
                  </a:lnTo>
                  <a:lnTo>
                    <a:pt x="157" y="1354"/>
                  </a:lnTo>
                  <a:lnTo>
                    <a:pt x="1" y="1744"/>
                  </a:lnTo>
                  <a:lnTo>
                    <a:pt x="209" y="1849"/>
                  </a:lnTo>
                  <a:lnTo>
                    <a:pt x="391" y="1979"/>
                  </a:lnTo>
                  <a:lnTo>
                    <a:pt x="521" y="2031"/>
                  </a:lnTo>
                  <a:lnTo>
                    <a:pt x="651" y="2057"/>
                  </a:lnTo>
                  <a:lnTo>
                    <a:pt x="782" y="2083"/>
                  </a:lnTo>
                  <a:lnTo>
                    <a:pt x="964" y="2109"/>
                  </a:lnTo>
                  <a:lnTo>
                    <a:pt x="1224" y="2083"/>
                  </a:lnTo>
                  <a:lnTo>
                    <a:pt x="1406" y="2031"/>
                  </a:lnTo>
                  <a:lnTo>
                    <a:pt x="1563" y="1953"/>
                  </a:lnTo>
                  <a:lnTo>
                    <a:pt x="1719" y="1875"/>
                  </a:lnTo>
                  <a:lnTo>
                    <a:pt x="1849" y="1797"/>
                  </a:lnTo>
                  <a:lnTo>
                    <a:pt x="2005" y="1718"/>
                  </a:lnTo>
                  <a:lnTo>
                    <a:pt x="2213" y="1666"/>
                  </a:lnTo>
                  <a:lnTo>
                    <a:pt x="2448" y="1640"/>
                  </a:lnTo>
                  <a:lnTo>
                    <a:pt x="2682" y="1666"/>
                  </a:lnTo>
                  <a:lnTo>
                    <a:pt x="2890" y="1718"/>
                  </a:lnTo>
                  <a:lnTo>
                    <a:pt x="3047" y="1797"/>
                  </a:lnTo>
                  <a:lnTo>
                    <a:pt x="3177" y="1875"/>
                  </a:lnTo>
                  <a:lnTo>
                    <a:pt x="3333" y="1953"/>
                  </a:lnTo>
                  <a:lnTo>
                    <a:pt x="3489" y="2031"/>
                  </a:lnTo>
                  <a:lnTo>
                    <a:pt x="3671" y="2083"/>
                  </a:lnTo>
                  <a:lnTo>
                    <a:pt x="3932" y="2109"/>
                  </a:lnTo>
                  <a:lnTo>
                    <a:pt x="4088" y="2083"/>
                  </a:lnTo>
                  <a:lnTo>
                    <a:pt x="4244" y="2057"/>
                  </a:lnTo>
                  <a:lnTo>
                    <a:pt x="4374" y="2031"/>
                  </a:lnTo>
                  <a:lnTo>
                    <a:pt x="4504" y="1979"/>
                  </a:lnTo>
                  <a:lnTo>
                    <a:pt x="4687" y="1849"/>
                  </a:lnTo>
                  <a:lnTo>
                    <a:pt x="4895" y="1744"/>
                  </a:lnTo>
                  <a:lnTo>
                    <a:pt x="4739" y="1354"/>
                  </a:lnTo>
                  <a:lnTo>
                    <a:pt x="4530" y="1042"/>
                  </a:lnTo>
                  <a:lnTo>
                    <a:pt x="4270" y="729"/>
                  </a:lnTo>
                  <a:lnTo>
                    <a:pt x="3958" y="469"/>
                  </a:lnTo>
                  <a:lnTo>
                    <a:pt x="3619" y="261"/>
                  </a:lnTo>
                  <a:lnTo>
                    <a:pt x="3437" y="182"/>
                  </a:lnTo>
                  <a:lnTo>
                    <a:pt x="3255" y="130"/>
                  </a:lnTo>
                  <a:lnTo>
                    <a:pt x="3073" y="52"/>
                  </a:lnTo>
                  <a:lnTo>
                    <a:pt x="2864" y="26"/>
                  </a:lnTo>
                  <a:lnTo>
                    <a:pt x="26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38" name="Google Shape;1438;p49"/>
            <p:cNvSpPr/>
            <p:nvPr/>
          </p:nvSpPr>
          <p:spPr>
            <a:xfrm>
              <a:off x="1950350" y="1998950"/>
              <a:ext cx="162750" cy="162750"/>
            </a:xfrm>
            <a:custGeom>
              <a:avLst/>
              <a:gdLst/>
              <a:ahLst/>
              <a:cxnLst/>
              <a:rect l="l" t="t" r="r" b="b"/>
              <a:pathLst>
                <a:path w="6510" h="6510" extrusionOk="0">
                  <a:moveTo>
                    <a:pt x="3255" y="1"/>
                  </a:moveTo>
                  <a:lnTo>
                    <a:pt x="2917" y="27"/>
                  </a:lnTo>
                  <a:lnTo>
                    <a:pt x="2604" y="79"/>
                  </a:lnTo>
                  <a:lnTo>
                    <a:pt x="2292" y="157"/>
                  </a:lnTo>
                  <a:lnTo>
                    <a:pt x="1979" y="261"/>
                  </a:lnTo>
                  <a:lnTo>
                    <a:pt x="1693" y="391"/>
                  </a:lnTo>
                  <a:lnTo>
                    <a:pt x="1433" y="574"/>
                  </a:lnTo>
                  <a:lnTo>
                    <a:pt x="1172" y="756"/>
                  </a:lnTo>
                  <a:lnTo>
                    <a:pt x="964" y="964"/>
                  </a:lnTo>
                  <a:lnTo>
                    <a:pt x="730" y="1198"/>
                  </a:lnTo>
                  <a:lnTo>
                    <a:pt x="547" y="1433"/>
                  </a:lnTo>
                  <a:lnTo>
                    <a:pt x="391" y="1719"/>
                  </a:lnTo>
                  <a:lnTo>
                    <a:pt x="261" y="2005"/>
                  </a:lnTo>
                  <a:lnTo>
                    <a:pt x="157" y="2292"/>
                  </a:lnTo>
                  <a:lnTo>
                    <a:pt x="79" y="2604"/>
                  </a:lnTo>
                  <a:lnTo>
                    <a:pt x="27" y="2943"/>
                  </a:lnTo>
                  <a:lnTo>
                    <a:pt x="1" y="3255"/>
                  </a:lnTo>
                  <a:lnTo>
                    <a:pt x="27" y="3593"/>
                  </a:lnTo>
                  <a:lnTo>
                    <a:pt x="79" y="3906"/>
                  </a:lnTo>
                  <a:lnTo>
                    <a:pt x="157" y="4218"/>
                  </a:lnTo>
                  <a:lnTo>
                    <a:pt x="261" y="4531"/>
                  </a:lnTo>
                  <a:lnTo>
                    <a:pt x="391" y="4817"/>
                  </a:lnTo>
                  <a:lnTo>
                    <a:pt x="547" y="5077"/>
                  </a:lnTo>
                  <a:lnTo>
                    <a:pt x="730" y="5338"/>
                  </a:lnTo>
                  <a:lnTo>
                    <a:pt x="964" y="5572"/>
                  </a:lnTo>
                  <a:lnTo>
                    <a:pt x="1172" y="5780"/>
                  </a:lnTo>
                  <a:lnTo>
                    <a:pt x="1433" y="5963"/>
                  </a:lnTo>
                  <a:lnTo>
                    <a:pt x="1693" y="6119"/>
                  </a:lnTo>
                  <a:lnTo>
                    <a:pt x="1979" y="6249"/>
                  </a:lnTo>
                  <a:lnTo>
                    <a:pt x="2292" y="6379"/>
                  </a:lnTo>
                  <a:lnTo>
                    <a:pt x="2604" y="6457"/>
                  </a:lnTo>
                  <a:lnTo>
                    <a:pt x="2917" y="6483"/>
                  </a:lnTo>
                  <a:lnTo>
                    <a:pt x="3255" y="6509"/>
                  </a:lnTo>
                  <a:lnTo>
                    <a:pt x="3593" y="6483"/>
                  </a:lnTo>
                  <a:lnTo>
                    <a:pt x="3906" y="6457"/>
                  </a:lnTo>
                  <a:lnTo>
                    <a:pt x="4218" y="6379"/>
                  </a:lnTo>
                  <a:lnTo>
                    <a:pt x="4505" y="6249"/>
                  </a:lnTo>
                  <a:lnTo>
                    <a:pt x="4791" y="6119"/>
                  </a:lnTo>
                  <a:lnTo>
                    <a:pt x="5077" y="5963"/>
                  </a:lnTo>
                  <a:lnTo>
                    <a:pt x="5312" y="5780"/>
                  </a:lnTo>
                  <a:lnTo>
                    <a:pt x="5546" y="5572"/>
                  </a:lnTo>
                  <a:lnTo>
                    <a:pt x="5754" y="5338"/>
                  </a:lnTo>
                  <a:lnTo>
                    <a:pt x="5937" y="5077"/>
                  </a:lnTo>
                  <a:lnTo>
                    <a:pt x="6119" y="4817"/>
                  </a:lnTo>
                  <a:lnTo>
                    <a:pt x="6249" y="4531"/>
                  </a:lnTo>
                  <a:lnTo>
                    <a:pt x="6353" y="4218"/>
                  </a:lnTo>
                  <a:lnTo>
                    <a:pt x="6431" y="3906"/>
                  </a:lnTo>
                  <a:lnTo>
                    <a:pt x="6483" y="3593"/>
                  </a:lnTo>
                  <a:lnTo>
                    <a:pt x="6509" y="3255"/>
                  </a:lnTo>
                  <a:lnTo>
                    <a:pt x="6483" y="2943"/>
                  </a:lnTo>
                  <a:lnTo>
                    <a:pt x="6431" y="2604"/>
                  </a:lnTo>
                  <a:lnTo>
                    <a:pt x="6353" y="2292"/>
                  </a:lnTo>
                  <a:lnTo>
                    <a:pt x="6249" y="2005"/>
                  </a:lnTo>
                  <a:lnTo>
                    <a:pt x="6119" y="1719"/>
                  </a:lnTo>
                  <a:lnTo>
                    <a:pt x="5937" y="1433"/>
                  </a:lnTo>
                  <a:lnTo>
                    <a:pt x="5754" y="1198"/>
                  </a:lnTo>
                  <a:lnTo>
                    <a:pt x="5546" y="964"/>
                  </a:lnTo>
                  <a:lnTo>
                    <a:pt x="5312" y="756"/>
                  </a:lnTo>
                  <a:lnTo>
                    <a:pt x="5077" y="574"/>
                  </a:lnTo>
                  <a:lnTo>
                    <a:pt x="4791" y="391"/>
                  </a:lnTo>
                  <a:lnTo>
                    <a:pt x="4505" y="261"/>
                  </a:lnTo>
                  <a:lnTo>
                    <a:pt x="4218" y="157"/>
                  </a:lnTo>
                  <a:lnTo>
                    <a:pt x="3906" y="79"/>
                  </a:lnTo>
                  <a:lnTo>
                    <a:pt x="3593" y="27"/>
                  </a:lnTo>
                  <a:lnTo>
                    <a:pt x="32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39" name="Google Shape;1439;p49"/>
            <p:cNvSpPr/>
            <p:nvPr/>
          </p:nvSpPr>
          <p:spPr>
            <a:xfrm>
              <a:off x="1977700" y="2026300"/>
              <a:ext cx="108050" cy="108050"/>
            </a:xfrm>
            <a:custGeom>
              <a:avLst/>
              <a:gdLst/>
              <a:ahLst/>
              <a:cxnLst/>
              <a:rect l="l" t="t" r="r" b="b"/>
              <a:pathLst>
                <a:path w="4322" h="4322" extrusionOk="0">
                  <a:moveTo>
                    <a:pt x="2161" y="0"/>
                  </a:moveTo>
                  <a:lnTo>
                    <a:pt x="1927" y="26"/>
                  </a:lnTo>
                  <a:lnTo>
                    <a:pt x="1718" y="52"/>
                  </a:lnTo>
                  <a:lnTo>
                    <a:pt x="1510" y="104"/>
                  </a:lnTo>
                  <a:lnTo>
                    <a:pt x="1328" y="182"/>
                  </a:lnTo>
                  <a:lnTo>
                    <a:pt x="1120" y="261"/>
                  </a:lnTo>
                  <a:lnTo>
                    <a:pt x="963" y="391"/>
                  </a:lnTo>
                  <a:lnTo>
                    <a:pt x="781" y="495"/>
                  </a:lnTo>
                  <a:lnTo>
                    <a:pt x="625" y="651"/>
                  </a:lnTo>
                  <a:lnTo>
                    <a:pt x="495" y="807"/>
                  </a:lnTo>
                  <a:lnTo>
                    <a:pt x="365" y="963"/>
                  </a:lnTo>
                  <a:lnTo>
                    <a:pt x="261" y="1146"/>
                  </a:lnTo>
                  <a:lnTo>
                    <a:pt x="182" y="1328"/>
                  </a:lnTo>
                  <a:lnTo>
                    <a:pt x="104" y="1536"/>
                  </a:lnTo>
                  <a:lnTo>
                    <a:pt x="52" y="1744"/>
                  </a:lnTo>
                  <a:lnTo>
                    <a:pt x="0" y="1953"/>
                  </a:lnTo>
                  <a:lnTo>
                    <a:pt x="0" y="2161"/>
                  </a:lnTo>
                  <a:lnTo>
                    <a:pt x="0" y="2395"/>
                  </a:lnTo>
                  <a:lnTo>
                    <a:pt x="52" y="2604"/>
                  </a:lnTo>
                  <a:lnTo>
                    <a:pt x="104" y="2812"/>
                  </a:lnTo>
                  <a:lnTo>
                    <a:pt x="182" y="3020"/>
                  </a:lnTo>
                  <a:lnTo>
                    <a:pt x="261" y="3202"/>
                  </a:lnTo>
                  <a:lnTo>
                    <a:pt x="365" y="3385"/>
                  </a:lnTo>
                  <a:lnTo>
                    <a:pt x="495" y="3541"/>
                  </a:lnTo>
                  <a:lnTo>
                    <a:pt x="625" y="3697"/>
                  </a:lnTo>
                  <a:lnTo>
                    <a:pt x="781" y="3827"/>
                  </a:lnTo>
                  <a:lnTo>
                    <a:pt x="963" y="3957"/>
                  </a:lnTo>
                  <a:lnTo>
                    <a:pt x="1120" y="4061"/>
                  </a:lnTo>
                  <a:lnTo>
                    <a:pt x="1328" y="4166"/>
                  </a:lnTo>
                  <a:lnTo>
                    <a:pt x="1510" y="4218"/>
                  </a:lnTo>
                  <a:lnTo>
                    <a:pt x="1718" y="4270"/>
                  </a:lnTo>
                  <a:lnTo>
                    <a:pt x="1927" y="4322"/>
                  </a:lnTo>
                  <a:lnTo>
                    <a:pt x="2369" y="4322"/>
                  </a:lnTo>
                  <a:lnTo>
                    <a:pt x="2604" y="4270"/>
                  </a:lnTo>
                  <a:lnTo>
                    <a:pt x="2786" y="4218"/>
                  </a:lnTo>
                  <a:lnTo>
                    <a:pt x="2994" y="4166"/>
                  </a:lnTo>
                  <a:lnTo>
                    <a:pt x="3176" y="4061"/>
                  </a:lnTo>
                  <a:lnTo>
                    <a:pt x="3359" y="3957"/>
                  </a:lnTo>
                  <a:lnTo>
                    <a:pt x="3541" y="3827"/>
                  </a:lnTo>
                  <a:lnTo>
                    <a:pt x="3671" y="3697"/>
                  </a:lnTo>
                  <a:lnTo>
                    <a:pt x="3827" y="3541"/>
                  </a:lnTo>
                  <a:lnTo>
                    <a:pt x="3957" y="3385"/>
                  </a:lnTo>
                  <a:lnTo>
                    <a:pt x="4061" y="3202"/>
                  </a:lnTo>
                  <a:lnTo>
                    <a:pt x="4140" y="3020"/>
                  </a:lnTo>
                  <a:lnTo>
                    <a:pt x="4218" y="2812"/>
                  </a:lnTo>
                  <a:lnTo>
                    <a:pt x="4270" y="2604"/>
                  </a:lnTo>
                  <a:lnTo>
                    <a:pt x="4296" y="2395"/>
                  </a:lnTo>
                  <a:lnTo>
                    <a:pt x="4322" y="2161"/>
                  </a:lnTo>
                  <a:lnTo>
                    <a:pt x="4296" y="1953"/>
                  </a:lnTo>
                  <a:lnTo>
                    <a:pt x="4270" y="1744"/>
                  </a:lnTo>
                  <a:lnTo>
                    <a:pt x="4218" y="1536"/>
                  </a:lnTo>
                  <a:lnTo>
                    <a:pt x="4140" y="1328"/>
                  </a:lnTo>
                  <a:lnTo>
                    <a:pt x="4061" y="1146"/>
                  </a:lnTo>
                  <a:lnTo>
                    <a:pt x="3957" y="963"/>
                  </a:lnTo>
                  <a:lnTo>
                    <a:pt x="3827" y="807"/>
                  </a:lnTo>
                  <a:lnTo>
                    <a:pt x="3671" y="651"/>
                  </a:lnTo>
                  <a:lnTo>
                    <a:pt x="3541" y="495"/>
                  </a:lnTo>
                  <a:lnTo>
                    <a:pt x="3359" y="391"/>
                  </a:lnTo>
                  <a:lnTo>
                    <a:pt x="3176" y="261"/>
                  </a:lnTo>
                  <a:lnTo>
                    <a:pt x="2994" y="182"/>
                  </a:lnTo>
                  <a:lnTo>
                    <a:pt x="2786" y="104"/>
                  </a:lnTo>
                  <a:lnTo>
                    <a:pt x="2604" y="52"/>
                  </a:lnTo>
                  <a:lnTo>
                    <a:pt x="2369" y="26"/>
                  </a:lnTo>
                  <a:lnTo>
                    <a:pt x="21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40" name="Google Shape;1440;p49"/>
            <p:cNvSpPr/>
            <p:nvPr/>
          </p:nvSpPr>
          <p:spPr>
            <a:xfrm>
              <a:off x="2005675" y="2054275"/>
              <a:ext cx="52100" cy="52100"/>
            </a:xfrm>
            <a:custGeom>
              <a:avLst/>
              <a:gdLst/>
              <a:ahLst/>
              <a:cxnLst/>
              <a:rect l="l" t="t" r="r" b="b"/>
              <a:pathLst>
                <a:path w="2084" h="2084" extrusionOk="0">
                  <a:moveTo>
                    <a:pt x="1042" y="1"/>
                  </a:moveTo>
                  <a:lnTo>
                    <a:pt x="834" y="27"/>
                  </a:lnTo>
                  <a:lnTo>
                    <a:pt x="625" y="79"/>
                  </a:lnTo>
                  <a:lnTo>
                    <a:pt x="443" y="183"/>
                  </a:lnTo>
                  <a:lnTo>
                    <a:pt x="313" y="313"/>
                  </a:lnTo>
                  <a:lnTo>
                    <a:pt x="183" y="469"/>
                  </a:lnTo>
                  <a:lnTo>
                    <a:pt x="79" y="652"/>
                  </a:lnTo>
                  <a:lnTo>
                    <a:pt x="27" y="834"/>
                  </a:lnTo>
                  <a:lnTo>
                    <a:pt x="1" y="1042"/>
                  </a:lnTo>
                  <a:lnTo>
                    <a:pt x="27" y="1250"/>
                  </a:lnTo>
                  <a:lnTo>
                    <a:pt x="79" y="1459"/>
                  </a:lnTo>
                  <a:lnTo>
                    <a:pt x="183" y="1641"/>
                  </a:lnTo>
                  <a:lnTo>
                    <a:pt x="313" y="1797"/>
                  </a:lnTo>
                  <a:lnTo>
                    <a:pt x="443" y="1901"/>
                  </a:lnTo>
                  <a:lnTo>
                    <a:pt x="625" y="2005"/>
                  </a:lnTo>
                  <a:lnTo>
                    <a:pt x="834" y="2057"/>
                  </a:lnTo>
                  <a:lnTo>
                    <a:pt x="1042" y="2083"/>
                  </a:lnTo>
                  <a:lnTo>
                    <a:pt x="1250" y="2057"/>
                  </a:lnTo>
                  <a:lnTo>
                    <a:pt x="1433" y="2005"/>
                  </a:lnTo>
                  <a:lnTo>
                    <a:pt x="1615" y="1901"/>
                  </a:lnTo>
                  <a:lnTo>
                    <a:pt x="1771" y="1797"/>
                  </a:lnTo>
                  <a:lnTo>
                    <a:pt x="1901" y="1641"/>
                  </a:lnTo>
                  <a:lnTo>
                    <a:pt x="2005" y="1459"/>
                  </a:lnTo>
                  <a:lnTo>
                    <a:pt x="2057" y="1250"/>
                  </a:lnTo>
                  <a:lnTo>
                    <a:pt x="2083" y="1042"/>
                  </a:lnTo>
                  <a:lnTo>
                    <a:pt x="2057" y="834"/>
                  </a:lnTo>
                  <a:lnTo>
                    <a:pt x="2005" y="652"/>
                  </a:lnTo>
                  <a:lnTo>
                    <a:pt x="1901" y="469"/>
                  </a:lnTo>
                  <a:lnTo>
                    <a:pt x="1771" y="313"/>
                  </a:lnTo>
                  <a:lnTo>
                    <a:pt x="1615" y="183"/>
                  </a:lnTo>
                  <a:lnTo>
                    <a:pt x="1433" y="79"/>
                  </a:lnTo>
                  <a:lnTo>
                    <a:pt x="1250" y="27"/>
                  </a:lnTo>
                  <a:lnTo>
                    <a:pt x="10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41" name="Google Shape;1441;p49"/>
            <p:cNvSpPr/>
            <p:nvPr/>
          </p:nvSpPr>
          <p:spPr>
            <a:xfrm>
              <a:off x="1787650" y="1998950"/>
              <a:ext cx="162725" cy="162750"/>
            </a:xfrm>
            <a:custGeom>
              <a:avLst/>
              <a:gdLst/>
              <a:ahLst/>
              <a:cxnLst/>
              <a:rect l="l" t="t" r="r" b="b"/>
              <a:pathLst>
                <a:path w="6509" h="6510" extrusionOk="0">
                  <a:moveTo>
                    <a:pt x="3254" y="1"/>
                  </a:moveTo>
                  <a:lnTo>
                    <a:pt x="2916" y="27"/>
                  </a:lnTo>
                  <a:lnTo>
                    <a:pt x="2604" y="79"/>
                  </a:lnTo>
                  <a:lnTo>
                    <a:pt x="2291" y="157"/>
                  </a:lnTo>
                  <a:lnTo>
                    <a:pt x="2005" y="261"/>
                  </a:lnTo>
                  <a:lnTo>
                    <a:pt x="1718" y="391"/>
                  </a:lnTo>
                  <a:lnTo>
                    <a:pt x="1432" y="574"/>
                  </a:lnTo>
                  <a:lnTo>
                    <a:pt x="1198" y="756"/>
                  </a:lnTo>
                  <a:lnTo>
                    <a:pt x="963" y="964"/>
                  </a:lnTo>
                  <a:lnTo>
                    <a:pt x="755" y="1198"/>
                  </a:lnTo>
                  <a:lnTo>
                    <a:pt x="573" y="1433"/>
                  </a:lnTo>
                  <a:lnTo>
                    <a:pt x="391" y="1719"/>
                  </a:lnTo>
                  <a:lnTo>
                    <a:pt x="261" y="2005"/>
                  </a:lnTo>
                  <a:lnTo>
                    <a:pt x="156" y="2292"/>
                  </a:lnTo>
                  <a:lnTo>
                    <a:pt x="78" y="2604"/>
                  </a:lnTo>
                  <a:lnTo>
                    <a:pt x="26" y="2943"/>
                  </a:lnTo>
                  <a:lnTo>
                    <a:pt x="0" y="3255"/>
                  </a:lnTo>
                  <a:lnTo>
                    <a:pt x="26" y="3593"/>
                  </a:lnTo>
                  <a:lnTo>
                    <a:pt x="78" y="3906"/>
                  </a:lnTo>
                  <a:lnTo>
                    <a:pt x="156" y="4218"/>
                  </a:lnTo>
                  <a:lnTo>
                    <a:pt x="261" y="4531"/>
                  </a:lnTo>
                  <a:lnTo>
                    <a:pt x="391" y="4817"/>
                  </a:lnTo>
                  <a:lnTo>
                    <a:pt x="573" y="5077"/>
                  </a:lnTo>
                  <a:lnTo>
                    <a:pt x="755" y="5338"/>
                  </a:lnTo>
                  <a:lnTo>
                    <a:pt x="963" y="5572"/>
                  </a:lnTo>
                  <a:lnTo>
                    <a:pt x="1198" y="5780"/>
                  </a:lnTo>
                  <a:lnTo>
                    <a:pt x="1432" y="5963"/>
                  </a:lnTo>
                  <a:lnTo>
                    <a:pt x="1718" y="6119"/>
                  </a:lnTo>
                  <a:lnTo>
                    <a:pt x="2005" y="6249"/>
                  </a:lnTo>
                  <a:lnTo>
                    <a:pt x="2291" y="6379"/>
                  </a:lnTo>
                  <a:lnTo>
                    <a:pt x="2604" y="6457"/>
                  </a:lnTo>
                  <a:lnTo>
                    <a:pt x="2916" y="6483"/>
                  </a:lnTo>
                  <a:lnTo>
                    <a:pt x="3254" y="6509"/>
                  </a:lnTo>
                  <a:lnTo>
                    <a:pt x="3593" y="6483"/>
                  </a:lnTo>
                  <a:lnTo>
                    <a:pt x="3905" y="6457"/>
                  </a:lnTo>
                  <a:lnTo>
                    <a:pt x="4218" y="6379"/>
                  </a:lnTo>
                  <a:lnTo>
                    <a:pt x="4530" y="6249"/>
                  </a:lnTo>
                  <a:lnTo>
                    <a:pt x="4817" y="6119"/>
                  </a:lnTo>
                  <a:lnTo>
                    <a:pt x="5077" y="5963"/>
                  </a:lnTo>
                  <a:lnTo>
                    <a:pt x="5337" y="5780"/>
                  </a:lnTo>
                  <a:lnTo>
                    <a:pt x="5545" y="5572"/>
                  </a:lnTo>
                  <a:lnTo>
                    <a:pt x="5754" y="5338"/>
                  </a:lnTo>
                  <a:lnTo>
                    <a:pt x="5962" y="5077"/>
                  </a:lnTo>
                  <a:lnTo>
                    <a:pt x="6118" y="4817"/>
                  </a:lnTo>
                  <a:lnTo>
                    <a:pt x="6248" y="4531"/>
                  </a:lnTo>
                  <a:lnTo>
                    <a:pt x="6353" y="4218"/>
                  </a:lnTo>
                  <a:lnTo>
                    <a:pt x="6431" y="3906"/>
                  </a:lnTo>
                  <a:lnTo>
                    <a:pt x="6483" y="3593"/>
                  </a:lnTo>
                  <a:lnTo>
                    <a:pt x="6509" y="3255"/>
                  </a:lnTo>
                  <a:lnTo>
                    <a:pt x="6483" y="2943"/>
                  </a:lnTo>
                  <a:lnTo>
                    <a:pt x="6431" y="2604"/>
                  </a:lnTo>
                  <a:lnTo>
                    <a:pt x="6353" y="2292"/>
                  </a:lnTo>
                  <a:lnTo>
                    <a:pt x="6248" y="2005"/>
                  </a:lnTo>
                  <a:lnTo>
                    <a:pt x="6118" y="1719"/>
                  </a:lnTo>
                  <a:lnTo>
                    <a:pt x="5962" y="1433"/>
                  </a:lnTo>
                  <a:lnTo>
                    <a:pt x="5754" y="1198"/>
                  </a:lnTo>
                  <a:lnTo>
                    <a:pt x="5545" y="964"/>
                  </a:lnTo>
                  <a:lnTo>
                    <a:pt x="5337" y="756"/>
                  </a:lnTo>
                  <a:lnTo>
                    <a:pt x="5077" y="574"/>
                  </a:lnTo>
                  <a:lnTo>
                    <a:pt x="4817" y="391"/>
                  </a:lnTo>
                  <a:lnTo>
                    <a:pt x="4530" y="261"/>
                  </a:lnTo>
                  <a:lnTo>
                    <a:pt x="4218" y="157"/>
                  </a:lnTo>
                  <a:lnTo>
                    <a:pt x="3905" y="79"/>
                  </a:lnTo>
                  <a:lnTo>
                    <a:pt x="3593" y="27"/>
                  </a:lnTo>
                  <a:lnTo>
                    <a:pt x="32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42" name="Google Shape;1442;p49"/>
            <p:cNvSpPr/>
            <p:nvPr/>
          </p:nvSpPr>
          <p:spPr>
            <a:xfrm>
              <a:off x="1814975" y="2026300"/>
              <a:ext cx="108075" cy="108050"/>
            </a:xfrm>
            <a:custGeom>
              <a:avLst/>
              <a:gdLst/>
              <a:ahLst/>
              <a:cxnLst/>
              <a:rect l="l" t="t" r="r" b="b"/>
              <a:pathLst>
                <a:path w="4323" h="4322" extrusionOk="0">
                  <a:moveTo>
                    <a:pt x="2161" y="0"/>
                  </a:moveTo>
                  <a:lnTo>
                    <a:pt x="1953" y="26"/>
                  </a:lnTo>
                  <a:lnTo>
                    <a:pt x="1719" y="52"/>
                  </a:lnTo>
                  <a:lnTo>
                    <a:pt x="1511" y="104"/>
                  </a:lnTo>
                  <a:lnTo>
                    <a:pt x="1328" y="182"/>
                  </a:lnTo>
                  <a:lnTo>
                    <a:pt x="1146" y="261"/>
                  </a:lnTo>
                  <a:lnTo>
                    <a:pt x="964" y="391"/>
                  </a:lnTo>
                  <a:lnTo>
                    <a:pt x="782" y="495"/>
                  </a:lnTo>
                  <a:lnTo>
                    <a:pt x="652" y="651"/>
                  </a:lnTo>
                  <a:lnTo>
                    <a:pt x="495" y="807"/>
                  </a:lnTo>
                  <a:lnTo>
                    <a:pt x="365" y="963"/>
                  </a:lnTo>
                  <a:lnTo>
                    <a:pt x="261" y="1146"/>
                  </a:lnTo>
                  <a:lnTo>
                    <a:pt x="183" y="1328"/>
                  </a:lnTo>
                  <a:lnTo>
                    <a:pt x="105" y="1536"/>
                  </a:lnTo>
                  <a:lnTo>
                    <a:pt x="53" y="1744"/>
                  </a:lnTo>
                  <a:lnTo>
                    <a:pt x="27" y="1953"/>
                  </a:lnTo>
                  <a:lnTo>
                    <a:pt x="1" y="2161"/>
                  </a:lnTo>
                  <a:lnTo>
                    <a:pt x="27" y="2395"/>
                  </a:lnTo>
                  <a:lnTo>
                    <a:pt x="53" y="2604"/>
                  </a:lnTo>
                  <a:lnTo>
                    <a:pt x="105" y="2812"/>
                  </a:lnTo>
                  <a:lnTo>
                    <a:pt x="183" y="3020"/>
                  </a:lnTo>
                  <a:lnTo>
                    <a:pt x="261" y="3202"/>
                  </a:lnTo>
                  <a:lnTo>
                    <a:pt x="365" y="3385"/>
                  </a:lnTo>
                  <a:lnTo>
                    <a:pt x="495" y="3541"/>
                  </a:lnTo>
                  <a:lnTo>
                    <a:pt x="652" y="3697"/>
                  </a:lnTo>
                  <a:lnTo>
                    <a:pt x="782" y="3827"/>
                  </a:lnTo>
                  <a:lnTo>
                    <a:pt x="964" y="3957"/>
                  </a:lnTo>
                  <a:lnTo>
                    <a:pt x="1146" y="4061"/>
                  </a:lnTo>
                  <a:lnTo>
                    <a:pt x="1328" y="4166"/>
                  </a:lnTo>
                  <a:lnTo>
                    <a:pt x="1511" y="4218"/>
                  </a:lnTo>
                  <a:lnTo>
                    <a:pt x="1719" y="4270"/>
                  </a:lnTo>
                  <a:lnTo>
                    <a:pt x="1953" y="4322"/>
                  </a:lnTo>
                  <a:lnTo>
                    <a:pt x="2396" y="4322"/>
                  </a:lnTo>
                  <a:lnTo>
                    <a:pt x="2604" y="4270"/>
                  </a:lnTo>
                  <a:lnTo>
                    <a:pt x="2812" y="4218"/>
                  </a:lnTo>
                  <a:lnTo>
                    <a:pt x="2995" y="4166"/>
                  </a:lnTo>
                  <a:lnTo>
                    <a:pt x="3203" y="4061"/>
                  </a:lnTo>
                  <a:lnTo>
                    <a:pt x="3359" y="3957"/>
                  </a:lnTo>
                  <a:lnTo>
                    <a:pt x="3541" y="3827"/>
                  </a:lnTo>
                  <a:lnTo>
                    <a:pt x="3698" y="3697"/>
                  </a:lnTo>
                  <a:lnTo>
                    <a:pt x="3828" y="3541"/>
                  </a:lnTo>
                  <a:lnTo>
                    <a:pt x="3958" y="3385"/>
                  </a:lnTo>
                  <a:lnTo>
                    <a:pt x="4062" y="3202"/>
                  </a:lnTo>
                  <a:lnTo>
                    <a:pt x="4140" y="3020"/>
                  </a:lnTo>
                  <a:lnTo>
                    <a:pt x="4218" y="2812"/>
                  </a:lnTo>
                  <a:lnTo>
                    <a:pt x="4270" y="2604"/>
                  </a:lnTo>
                  <a:lnTo>
                    <a:pt x="4322" y="2395"/>
                  </a:lnTo>
                  <a:lnTo>
                    <a:pt x="4322" y="2161"/>
                  </a:lnTo>
                  <a:lnTo>
                    <a:pt x="4322" y="1953"/>
                  </a:lnTo>
                  <a:lnTo>
                    <a:pt x="4270" y="1744"/>
                  </a:lnTo>
                  <a:lnTo>
                    <a:pt x="4218" y="1536"/>
                  </a:lnTo>
                  <a:lnTo>
                    <a:pt x="4140" y="1328"/>
                  </a:lnTo>
                  <a:lnTo>
                    <a:pt x="4062" y="1146"/>
                  </a:lnTo>
                  <a:lnTo>
                    <a:pt x="3958" y="963"/>
                  </a:lnTo>
                  <a:lnTo>
                    <a:pt x="3828" y="807"/>
                  </a:lnTo>
                  <a:lnTo>
                    <a:pt x="3698" y="651"/>
                  </a:lnTo>
                  <a:lnTo>
                    <a:pt x="3541" y="495"/>
                  </a:lnTo>
                  <a:lnTo>
                    <a:pt x="3359" y="391"/>
                  </a:lnTo>
                  <a:lnTo>
                    <a:pt x="3203" y="261"/>
                  </a:lnTo>
                  <a:lnTo>
                    <a:pt x="2995" y="182"/>
                  </a:lnTo>
                  <a:lnTo>
                    <a:pt x="2812" y="104"/>
                  </a:lnTo>
                  <a:lnTo>
                    <a:pt x="2604" y="52"/>
                  </a:lnTo>
                  <a:lnTo>
                    <a:pt x="2396" y="26"/>
                  </a:lnTo>
                  <a:lnTo>
                    <a:pt x="21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43" name="Google Shape;1443;p49"/>
            <p:cNvSpPr/>
            <p:nvPr/>
          </p:nvSpPr>
          <p:spPr>
            <a:xfrm>
              <a:off x="1842975" y="2054275"/>
              <a:ext cx="52075" cy="52100"/>
            </a:xfrm>
            <a:custGeom>
              <a:avLst/>
              <a:gdLst/>
              <a:ahLst/>
              <a:cxnLst/>
              <a:rect l="l" t="t" r="r" b="b"/>
              <a:pathLst>
                <a:path w="2083" h="2084" extrusionOk="0">
                  <a:moveTo>
                    <a:pt x="1041" y="1"/>
                  </a:moveTo>
                  <a:lnTo>
                    <a:pt x="833" y="27"/>
                  </a:lnTo>
                  <a:lnTo>
                    <a:pt x="651" y="79"/>
                  </a:lnTo>
                  <a:lnTo>
                    <a:pt x="469" y="183"/>
                  </a:lnTo>
                  <a:lnTo>
                    <a:pt x="313" y="313"/>
                  </a:lnTo>
                  <a:lnTo>
                    <a:pt x="182" y="469"/>
                  </a:lnTo>
                  <a:lnTo>
                    <a:pt x="78" y="652"/>
                  </a:lnTo>
                  <a:lnTo>
                    <a:pt x="26" y="834"/>
                  </a:lnTo>
                  <a:lnTo>
                    <a:pt x="0" y="1042"/>
                  </a:lnTo>
                  <a:lnTo>
                    <a:pt x="26" y="1250"/>
                  </a:lnTo>
                  <a:lnTo>
                    <a:pt x="78" y="1459"/>
                  </a:lnTo>
                  <a:lnTo>
                    <a:pt x="182" y="1641"/>
                  </a:lnTo>
                  <a:lnTo>
                    <a:pt x="313" y="1797"/>
                  </a:lnTo>
                  <a:lnTo>
                    <a:pt x="469" y="1901"/>
                  </a:lnTo>
                  <a:lnTo>
                    <a:pt x="651" y="2005"/>
                  </a:lnTo>
                  <a:lnTo>
                    <a:pt x="833" y="2057"/>
                  </a:lnTo>
                  <a:lnTo>
                    <a:pt x="1041" y="2083"/>
                  </a:lnTo>
                  <a:lnTo>
                    <a:pt x="1250" y="2057"/>
                  </a:lnTo>
                  <a:lnTo>
                    <a:pt x="1458" y="2005"/>
                  </a:lnTo>
                  <a:lnTo>
                    <a:pt x="1614" y="1901"/>
                  </a:lnTo>
                  <a:lnTo>
                    <a:pt x="1770" y="1797"/>
                  </a:lnTo>
                  <a:lnTo>
                    <a:pt x="1901" y="1641"/>
                  </a:lnTo>
                  <a:lnTo>
                    <a:pt x="2005" y="1459"/>
                  </a:lnTo>
                  <a:lnTo>
                    <a:pt x="2057" y="1250"/>
                  </a:lnTo>
                  <a:lnTo>
                    <a:pt x="2083" y="1042"/>
                  </a:lnTo>
                  <a:lnTo>
                    <a:pt x="2057" y="834"/>
                  </a:lnTo>
                  <a:lnTo>
                    <a:pt x="2005" y="652"/>
                  </a:lnTo>
                  <a:lnTo>
                    <a:pt x="1901" y="469"/>
                  </a:lnTo>
                  <a:lnTo>
                    <a:pt x="1770" y="313"/>
                  </a:lnTo>
                  <a:lnTo>
                    <a:pt x="1614" y="183"/>
                  </a:lnTo>
                  <a:lnTo>
                    <a:pt x="1458" y="79"/>
                  </a:lnTo>
                  <a:lnTo>
                    <a:pt x="1250" y="27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44" name="Google Shape;1444;p49"/>
            <p:cNvSpPr/>
            <p:nvPr/>
          </p:nvSpPr>
          <p:spPr>
            <a:xfrm>
              <a:off x="1790250" y="2101800"/>
              <a:ext cx="320250" cy="240825"/>
            </a:xfrm>
            <a:custGeom>
              <a:avLst/>
              <a:gdLst/>
              <a:ahLst/>
              <a:cxnLst/>
              <a:rect l="l" t="t" r="r" b="b"/>
              <a:pathLst>
                <a:path w="12810" h="9633" extrusionOk="0">
                  <a:moveTo>
                    <a:pt x="0" y="0"/>
                  </a:moveTo>
                  <a:lnTo>
                    <a:pt x="912" y="9633"/>
                  </a:lnTo>
                  <a:lnTo>
                    <a:pt x="11872" y="9633"/>
                  </a:lnTo>
                  <a:lnTo>
                    <a:pt x="128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45" name="Google Shape;1445;p49"/>
            <p:cNvSpPr/>
            <p:nvPr/>
          </p:nvSpPr>
          <p:spPr>
            <a:xfrm>
              <a:off x="1790250" y="2101800"/>
              <a:ext cx="231725" cy="240825"/>
            </a:xfrm>
            <a:custGeom>
              <a:avLst/>
              <a:gdLst/>
              <a:ahLst/>
              <a:cxnLst/>
              <a:rect l="l" t="t" r="r" b="b"/>
              <a:pathLst>
                <a:path w="9269" h="9633" extrusionOk="0">
                  <a:moveTo>
                    <a:pt x="0" y="0"/>
                  </a:moveTo>
                  <a:lnTo>
                    <a:pt x="912" y="9633"/>
                  </a:lnTo>
                  <a:lnTo>
                    <a:pt x="9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46" name="Google Shape;1446;p49"/>
            <p:cNvSpPr/>
            <p:nvPr/>
          </p:nvSpPr>
          <p:spPr>
            <a:xfrm>
              <a:off x="1878775" y="2101800"/>
              <a:ext cx="231725" cy="240825"/>
            </a:xfrm>
            <a:custGeom>
              <a:avLst/>
              <a:gdLst/>
              <a:ahLst/>
              <a:cxnLst/>
              <a:rect l="l" t="t" r="r" b="b"/>
              <a:pathLst>
                <a:path w="9269" h="9633" extrusionOk="0">
                  <a:moveTo>
                    <a:pt x="0" y="0"/>
                  </a:moveTo>
                  <a:lnTo>
                    <a:pt x="8331" y="9633"/>
                  </a:lnTo>
                  <a:lnTo>
                    <a:pt x="9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1781775" y="1923450"/>
              <a:ext cx="337175" cy="425700"/>
            </a:xfrm>
            <a:custGeom>
              <a:avLst/>
              <a:gdLst/>
              <a:ahLst/>
              <a:cxnLst/>
              <a:rect l="l" t="t" r="r" b="b"/>
              <a:pathLst>
                <a:path w="13487" h="17028" extrusionOk="0">
                  <a:moveTo>
                    <a:pt x="6744" y="496"/>
                  </a:moveTo>
                  <a:lnTo>
                    <a:pt x="7082" y="522"/>
                  </a:lnTo>
                  <a:lnTo>
                    <a:pt x="7421" y="600"/>
                  </a:lnTo>
                  <a:lnTo>
                    <a:pt x="7733" y="730"/>
                  </a:lnTo>
                  <a:lnTo>
                    <a:pt x="8019" y="886"/>
                  </a:lnTo>
                  <a:lnTo>
                    <a:pt x="8306" y="1094"/>
                  </a:lnTo>
                  <a:lnTo>
                    <a:pt x="8540" y="1329"/>
                  </a:lnTo>
                  <a:lnTo>
                    <a:pt x="8722" y="1589"/>
                  </a:lnTo>
                  <a:lnTo>
                    <a:pt x="8879" y="1875"/>
                  </a:lnTo>
                  <a:lnTo>
                    <a:pt x="8826" y="1927"/>
                  </a:lnTo>
                  <a:lnTo>
                    <a:pt x="8696" y="2005"/>
                  </a:lnTo>
                  <a:lnTo>
                    <a:pt x="8566" y="2058"/>
                  </a:lnTo>
                  <a:lnTo>
                    <a:pt x="8410" y="2110"/>
                  </a:lnTo>
                  <a:lnTo>
                    <a:pt x="8019" y="2110"/>
                  </a:lnTo>
                  <a:lnTo>
                    <a:pt x="7863" y="2058"/>
                  </a:lnTo>
                  <a:lnTo>
                    <a:pt x="7733" y="2005"/>
                  </a:lnTo>
                  <a:lnTo>
                    <a:pt x="7603" y="1927"/>
                  </a:lnTo>
                  <a:lnTo>
                    <a:pt x="7447" y="1823"/>
                  </a:lnTo>
                  <a:lnTo>
                    <a:pt x="7264" y="1745"/>
                  </a:lnTo>
                  <a:lnTo>
                    <a:pt x="7030" y="1667"/>
                  </a:lnTo>
                  <a:lnTo>
                    <a:pt x="6744" y="1641"/>
                  </a:lnTo>
                  <a:lnTo>
                    <a:pt x="6457" y="1667"/>
                  </a:lnTo>
                  <a:lnTo>
                    <a:pt x="6223" y="1745"/>
                  </a:lnTo>
                  <a:lnTo>
                    <a:pt x="6015" y="1823"/>
                  </a:lnTo>
                  <a:lnTo>
                    <a:pt x="5885" y="1927"/>
                  </a:lnTo>
                  <a:lnTo>
                    <a:pt x="5754" y="2005"/>
                  </a:lnTo>
                  <a:lnTo>
                    <a:pt x="5624" y="2058"/>
                  </a:lnTo>
                  <a:lnTo>
                    <a:pt x="5468" y="2110"/>
                  </a:lnTo>
                  <a:lnTo>
                    <a:pt x="5078" y="2110"/>
                  </a:lnTo>
                  <a:lnTo>
                    <a:pt x="4921" y="2058"/>
                  </a:lnTo>
                  <a:lnTo>
                    <a:pt x="4791" y="2005"/>
                  </a:lnTo>
                  <a:lnTo>
                    <a:pt x="4661" y="1927"/>
                  </a:lnTo>
                  <a:lnTo>
                    <a:pt x="4609" y="1875"/>
                  </a:lnTo>
                  <a:lnTo>
                    <a:pt x="4635" y="1797"/>
                  </a:lnTo>
                  <a:lnTo>
                    <a:pt x="4739" y="1615"/>
                  </a:lnTo>
                  <a:lnTo>
                    <a:pt x="4947" y="1355"/>
                  </a:lnTo>
                  <a:lnTo>
                    <a:pt x="5182" y="1094"/>
                  </a:lnTo>
                  <a:lnTo>
                    <a:pt x="5442" y="886"/>
                  </a:lnTo>
                  <a:lnTo>
                    <a:pt x="5728" y="730"/>
                  </a:lnTo>
                  <a:lnTo>
                    <a:pt x="6067" y="600"/>
                  </a:lnTo>
                  <a:lnTo>
                    <a:pt x="6405" y="522"/>
                  </a:lnTo>
                  <a:lnTo>
                    <a:pt x="6744" y="496"/>
                  </a:lnTo>
                  <a:close/>
                  <a:moveTo>
                    <a:pt x="6744" y="2136"/>
                  </a:moveTo>
                  <a:lnTo>
                    <a:pt x="6926" y="2162"/>
                  </a:lnTo>
                  <a:lnTo>
                    <a:pt x="7082" y="2214"/>
                  </a:lnTo>
                  <a:lnTo>
                    <a:pt x="7212" y="2266"/>
                  </a:lnTo>
                  <a:lnTo>
                    <a:pt x="7343" y="2344"/>
                  </a:lnTo>
                  <a:lnTo>
                    <a:pt x="7499" y="2448"/>
                  </a:lnTo>
                  <a:lnTo>
                    <a:pt x="7681" y="2526"/>
                  </a:lnTo>
                  <a:lnTo>
                    <a:pt x="7915" y="2604"/>
                  </a:lnTo>
                  <a:lnTo>
                    <a:pt x="8488" y="2604"/>
                  </a:lnTo>
                  <a:lnTo>
                    <a:pt x="8722" y="2526"/>
                  </a:lnTo>
                  <a:lnTo>
                    <a:pt x="8905" y="2448"/>
                  </a:lnTo>
                  <a:lnTo>
                    <a:pt x="9035" y="2370"/>
                  </a:lnTo>
                  <a:lnTo>
                    <a:pt x="9087" y="2604"/>
                  </a:lnTo>
                  <a:lnTo>
                    <a:pt x="9087" y="2865"/>
                  </a:lnTo>
                  <a:lnTo>
                    <a:pt x="9087" y="2891"/>
                  </a:lnTo>
                  <a:lnTo>
                    <a:pt x="8696" y="3021"/>
                  </a:lnTo>
                  <a:lnTo>
                    <a:pt x="8332" y="3203"/>
                  </a:lnTo>
                  <a:lnTo>
                    <a:pt x="7993" y="3411"/>
                  </a:lnTo>
                  <a:lnTo>
                    <a:pt x="7681" y="3672"/>
                  </a:lnTo>
                  <a:lnTo>
                    <a:pt x="7395" y="3958"/>
                  </a:lnTo>
                  <a:lnTo>
                    <a:pt x="7134" y="4270"/>
                  </a:lnTo>
                  <a:lnTo>
                    <a:pt x="6926" y="4609"/>
                  </a:lnTo>
                  <a:lnTo>
                    <a:pt x="6744" y="4973"/>
                  </a:lnTo>
                  <a:lnTo>
                    <a:pt x="6562" y="4609"/>
                  </a:lnTo>
                  <a:lnTo>
                    <a:pt x="6353" y="4270"/>
                  </a:lnTo>
                  <a:lnTo>
                    <a:pt x="6093" y="3958"/>
                  </a:lnTo>
                  <a:lnTo>
                    <a:pt x="5807" y="3672"/>
                  </a:lnTo>
                  <a:lnTo>
                    <a:pt x="5494" y="3411"/>
                  </a:lnTo>
                  <a:lnTo>
                    <a:pt x="5156" y="3203"/>
                  </a:lnTo>
                  <a:lnTo>
                    <a:pt x="4791" y="3021"/>
                  </a:lnTo>
                  <a:lnTo>
                    <a:pt x="4401" y="2891"/>
                  </a:lnTo>
                  <a:lnTo>
                    <a:pt x="4401" y="2865"/>
                  </a:lnTo>
                  <a:lnTo>
                    <a:pt x="4401" y="2604"/>
                  </a:lnTo>
                  <a:lnTo>
                    <a:pt x="4453" y="2370"/>
                  </a:lnTo>
                  <a:lnTo>
                    <a:pt x="4583" y="2448"/>
                  </a:lnTo>
                  <a:lnTo>
                    <a:pt x="4765" y="2526"/>
                  </a:lnTo>
                  <a:lnTo>
                    <a:pt x="4999" y="2604"/>
                  </a:lnTo>
                  <a:lnTo>
                    <a:pt x="5572" y="2604"/>
                  </a:lnTo>
                  <a:lnTo>
                    <a:pt x="5807" y="2526"/>
                  </a:lnTo>
                  <a:lnTo>
                    <a:pt x="5989" y="2448"/>
                  </a:lnTo>
                  <a:lnTo>
                    <a:pt x="6145" y="2344"/>
                  </a:lnTo>
                  <a:lnTo>
                    <a:pt x="6275" y="2266"/>
                  </a:lnTo>
                  <a:lnTo>
                    <a:pt x="6405" y="2214"/>
                  </a:lnTo>
                  <a:lnTo>
                    <a:pt x="6535" y="2162"/>
                  </a:lnTo>
                  <a:lnTo>
                    <a:pt x="6744" y="2136"/>
                  </a:lnTo>
                  <a:close/>
                  <a:moveTo>
                    <a:pt x="3489" y="5494"/>
                  </a:moveTo>
                  <a:lnTo>
                    <a:pt x="3646" y="5520"/>
                  </a:lnTo>
                  <a:lnTo>
                    <a:pt x="3802" y="5546"/>
                  </a:lnTo>
                  <a:lnTo>
                    <a:pt x="3932" y="5624"/>
                  </a:lnTo>
                  <a:lnTo>
                    <a:pt x="4062" y="5728"/>
                  </a:lnTo>
                  <a:lnTo>
                    <a:pt x="4140" y="5832"/>
                  </a:lnTo>
                  <a:lnTo>
                    <a:pt x="4218" y="5963"/>
                  </a:lnTo>
                  <a:lnTo>
                    <a:pt x="4271" y="6119"/>
                  </a:lnTo>
                  <a:lnTo>
                    <a:pt x="4271" y="6275"/>
                  </a:lnTo>
                  <a:lnTo>
                    <a:pt x="4271" y="6457"/>
                  </a:lnTo>
                  <a:lnTo>
                    <a:pt x="4192" y="6613"/>
                  </a:lnTo>
                  <a:lnTo>
                    <a:pt x="4114" y="6770"/>
                  </a:lnTo>
                  <a:lnTo>
                    <a:pt x="3984" y="6900"/>
                  </a:lnTo>
                  <a:lnTo>
                    <a:pt x="2995" y="6900"/>
                  </a:lnTo>
                  <a:lnTo>
                    <a:pt x="2865" y="6770"/>
                  </a:lnTo>
                  <a:lnTo>
                    <a:pt x="2787" y="6613"/>
                  </a:lnTo>
                  <a:lnTo>
                    <a:pt x="2735" y="6457"/>
                  </a:lnTo>
                  <a:lnTo>
                    <a:pt x="2708" y="6275"/>
                  </a:lnTo>
                  <a:lnTo>
                    <a:pt x="2708" y="6119"/>
                  </a:lnTo>
                  <a:lnTo>
                    <a:pt x="2761" y="5963"/>
                  </a:lnTo>
                  <a:lnTo>
                    <a:pt x="2839" y="5832"/>
                  </a:lnTo>
                  <a:lnTo>
                    <a:pt x="2943" y="5728"/>
                  </a:lnTo>
                  <a:lnTo>
                    <a:pt x="3047" y="5624"/>
                  </a:lnTo>
                  <a:lnTo>
                    <a:pt x="3177" y="5546"/>
                  </a:lnTo>
                  <a:lnTo>
                    <a:pt x="3333" y="5520"/>
                  </a:lnTo>
                  <a:lnTo>
                    <a:pt x="3489" y="5494"/>
                  </a:lnTo>
                  <a:close/>
                  <a:moveTo>
                    <a:pt x="3698" y="4375"/>
                  </a:moveTo>
                  <a:lnTo>
                    <a:pt x="3880" y="4427"/>
                  </a:lnTo>
                  <a:lnTo>
                    <a:pt x="4062" y="4453"/>
                  </a:lnTo>
                  <a:lnTo>
                    <a:pt x="4244" y="4531"/>
                  </a:lnTo>
                  <a:lnTo>
                    <a:pt x="4401" y="4609"/>
                  </a:lnTo>
                  <a:lnTo>
                    <a:pt x="4557" y="4713"/>
                  </a:lnTo>
                  <a:lnTo>
                    <a:pt x="4713" y="4817"/>
                  </a:lnTo>
                  <a:lnTo>
                    <a:pt x="4843" y="4921"/>
                  </a:lnTo>
                  <a:lnTo>
                    <a:pt x="4973" y="5077"/>
                  </a:lnTo>
                  <a:lnTo>
                    <a:pt x="5078" y="5208"/>
                  </a:lnTo>
                  <a:lnTo>
                    <a:pt x="5182" y="5364"/>
                  </a:lnTo>
                  <a:lnTo>
                    <a:pt x="5260" y="5546"/>
                  </a:lnTo>
                  <a:lnTo>
                    <a:pt x="5312" y="5728"/>
                  </a:lnTo>
                  <a:lnTo>
                    <a:pt x="5364" y="5911"/>
                  </a:lnTo>
                  <a:lnTo>
                    <a:pt x="5390" y="6093"/>
                  </a:lnTo>
                  <a:lnTo>
                    <a:pt x="5390" y="6275"/>
                  </a:lnTo>
                  <a:lnTo>
                    <a:pt x="5364" y="6587"/>
                  </a:lnTo>
                  <a:lnTo>
                    <a:pt x="5286" y="6900"/>
                  </a:lnTo>
                  <a:lnTo>
                    <a:pt x="4635" y="6900"/>
                  </a:lnTo>
                  <a:lnTo>
                    <a:pt x="4687" y="6744"/>
                  </a:lnTo>
                  <a:lnTo>
                    <a:pt x="4739" y="6613"/>
                  </a:lnTo>
                  <a:lnTo>
                    <a:pt x="4765" y="6457"/>
                  </a:lnTo>
                  <a:lnTo>
                    <a:pt x="4791" y="6275"/>
                  </a:lnTo>
                  <a:lnTo>
                    <a:pt x="4765" y="6015"/>
                  </a:lnTo>
                  <a:lnTo>
                    <a:pt x="4687" y="5780"/>
                  </a:lnTo>
                  <a:lnTo>
                    <a:pt x="4557" y="5572"/>
                  </a:lnTo>
                  <a:lnTo>
                    <a:pt x="4401" y="5364"/>
                  </a:lnTo>
                  <a:lnTo>
                    <a:pt x="4218" y="5208"/>
                  </a:lnTo>
                  <a:lnTo>
                    <a:pt x="3984" y="5103"/>
                  </a:lnTo>
                  <a:lnTo>
                    <a:pt x="3750" y="5025"/>
                  </a:lnTo>
                  <a:lnTo>
                    <a:pt x="3489" y="4999"/>
                  </a:lnTo>
                  <a:lnTo>
                    <a:pt x="3229" y="5025"/>
                  </a:lnTo>
                  <a:lnTo>
                    <a:pt x="2995" y="5103"/>
                  </a:lnTo>
                  <a:lnTo>
                    <a:pt x="2761" y="5208"/>
                  </a:lnTo>
                  <a:lnTo>
                    <a:pt x="2578" y="5364"/>
                  </a:lnTo>
                  <a:lnTo>
                    <a:pt x="2422" y="5572"/>
                  </a:lnTo>
                  <a:lnTo>
                    <a:pt x="2292" y="5780"/>
                  </a:lnTo>
                  <a:lnTo>
                    <a:pt x="2240" y="6015"/>
                  </a:lnTo>
                  <a:lnTo>
                    <a:pt x="2214" y="6275"/>
                  </a:lnTo>
                  <a:lnTo>
                    <a:pt x="2214" y="6457"/>
                  </a:lnTo>
                  <a:lnTo>
                    <a:pt x="2240" y="6613"/>
                  </a:lnTo>
                  <a:lnTo>
                    <a:pt x="2292" y="6744"/>
                  </a:lnTo>
                  <a:lnTo>
                    <a:pt x="2370" y="6900"/>
                  </a:lnTo>
                  <a:lnTo>
                    <a:pt x="1693" y="6900"/>
                  </a:lnTo>
                  <a:lnTo>
                    <a:pt x="1615" y="6587"/>
                  </a:lnTo>
                  <a:lnTo>
                    <a:pt x="1589" y="6275"/>
                  </a:lnTo>
                  <a:lnTo>
                    <a:pt x="1589" y="6093"/>
                  </a:lnTo>
                  <a:lnTo>
                    <a:pt x="1615" y="5911"/>
                  </a:lnTo>
                  <a:lnTo>
                    <a:pt x="1667" y="5728"/>
                  </a:lnTo>
                  <a:lnTo>
                    <a:pt x="1745" y="5546"/>
                  </a:lnTo>
                  <a:lnTo>
                    <a:pt x="1823" y="5364"/>
                  </a:lnTo>
                  <a:lnTo>
                    <a:pt x="1901" y="5208"/>
                  </a:lnTo>
                  <a:lnTo>
                    <a:pt x="2032" y="5077"/>
                  </a:lnTo>
                  <a:lnTo>
                    <a:pt x="2136" y="4921"/>
                  </a:lnTo>
                  <a:lnTo>
                    <a:pt x="2292" y="4817"/>
                  </a:lnTo>
                  <a:lnTo>
                    <a:pt x="2422" y="4713"/>
                  </a:lnTo>
                  <a:lnTo>
                    <a:pt x="2578" y="4609"/>
                  </a:lnTo>
                  <a:lnTo>
                    <a:pt x="2761" y="4531"/>
                  </a:lnTo>
                  <a:lnTo>
                    <a:pt x="2917" y="4453"/>
                  </a:lnTo>
                  <a:lnTo>
                    <a:pt x="3099" y="4427"/>
                  </a:lnTo>
                  <a:lnTo>
                    <a:pt x="3307" y="4375"/>
                  </a:lnTo>
                  <a:close/>
                  <a:moveTo>
                    <a:pt x="9998" y="5494"/>
                  </a:moveTo>
                  <a:lnTo>
                    <a:pt x="10154" y="5520"/>
                  </a:lnTo>
                  <a:lnTo>
                    <a:pt x="10310" y="5546"/>
                  </a:lnTo>
                  <a:lnTo>
                    <a:pt x="10441" y="5624"/>
                  </a:lnTo>
                  <a:lnTo>
                    <a:pt x="10545" y="5728"/>
                  </a:lnTo>
                  <a:lnTo>
                    <a:pt x="10649" y="5832"/>
                  </a:lnTo>
                  <a:lnTo>
                    <a:pt x="10727" y="5963"/>
                  </a:lnTo>
                  <a:lnTo>
                    <a:pt x="10779" y="6119"/>
                  </a:lnTo>
                  <a:lnTo>
                    <a:pt x="10779" y="6275"/>
                  </a:lnTo>
                  <a:lnTo>
                    <a:pt x="10753" y="6457"/>
                  </a:lnTo>
                  <a:lnTo>
                    <a:pt x="10701" y="6613"/>
                  </a:lnTo>
                  <a:lnTo>
                    <a:pt x="10623" y="6770"/>
                  </a:lnTo>
                  <a:lnTo>
                    <a:pt x="10493" y="6900"/>
                  </a:lnTo>
                  <a:lnTo>
                    <a:pt x="9503" y="6900"/>
                  </a:lnTo>
                  <a:lnTo>
                    <a:pt x="9373" y="6770"/>
                  </a:lnTo>
                  <a:lnTo>
                    <a:pt x="9269" y="6613"/>
                  </a:lnTo>
                  <a:lnTo>
                    <a:pt x="9217" y="6457"/>
                  </a:lnTo>
                  <a:lnTo>
                    <a:pt x="9191" y="6275"/>
                  </a:lnTo>
                  <a:lnTo>
                    <a:pt x="9217" y="6119"/>
                  </a:lnTo>
                  <a:lnTo>
                    <a:pt x="9269" y="5963"/>
                  </a:lnTo>
                  <a:lnTo>
                    <a:pt x="9347" y="5832"/>
                  </a:lnTo>
                  <a:lnTo>
                    <a:pt x="9425" y="5728"/>
                  </a:lnTo>
                  <a:lnTo>
                    <a:pt x="9555" y="5624"/>
                  </a:lnTo>
                  <a:lnTo>
                    <a:pt x="9686" y="5546"/>
                  </a:lnTo>
                  <a:lnTo>
                    <a:pt x="9842" y="5520"/>
                  </a:lnTo>
                  <a:lnTo>
                    <a:pt x="9998" y="5494"/>
                  </a:lnTo>
                  <a:close/>
                  <a:moveTo>
                    <a:pt x="10180" y="4375"/>
                  </a:moveTo>
                  <a:lnTo>
                    <a:pt x="10389" y="4427"/>
                  </a:lnTo>
                  <a:lnTo>
                    <a:pt x="10571" y="4453"/>
                  </a:lnTo>
                  <a:lnTo>
                    <a:pt x="10727" y="4531"/>
                  </a:lnTo>
                  <a:lnTo>
                    <a:pt x="10909" y="4609"/>
                  </a:lnTo>
                  <a:lnTo>
                    <a:pt x="11065" y="4713"/>
                  </a:lnTo>
                  <a:lnTo>
                    <a:pt x="11196" y="4817"/>
                  </a:lnTo>
                  <a:lnTo>
                    <a:pt x="11352" y="4921"/>
                  </a:lnTo>
                  <a:lnTo>
                    <a:pt x="11456" y="5077"/>
                  </a:lnTo>
                  <a:lnTo>
                    <a:pt x="11586" y="5208"/>
                  </a:lnTo>
                  <a:lnTo>
                    <a:pt x="11664" y="5364"/>
                  </a:lnTo>
                  <a:lnTo>
                    <a:pt x="11742" y="5546"/>
                  </a:lnTo>
                  <a:lnTo>
                    <a:pt x="11820" y="5728"/>
                  </a:lnTo>
                  <a:lnTo>
                    <a:pt x="11872" y="5911"/>
                  </a:lnTo>
                  <a:lnTo>
                    <a:pt x="11898" y="6093"/>
                  </a:lnTo>
                  <a:lnTo>
                    <a:pt x="11898" y="6275"/>
                  </a:lnTo>
                  <a:lnTo>
                    <a:pt x="11872" y="6587"/>
                  </a:lnTo>
                  <a:lnTo>
                    <a:pt x="11794" y="6900"/>
                  </a:lnTo>
                  <a:lnTo>
                    <a:pt x="11117" y="6900"/>
                  </a:lnTo>
                  <a:lnTo>
                    <a:pt x="11196" y="6744"/>
                  </a:lnTo>
                  <a:lnTo>
                    <a:pt x="11248" y="6613"/>
                  </a:lnTo>
                  <a:lnTo>
                    <a:pt x="11274" y="6457"/>
                  </a:lnTo>
                  <a:lnTo>
                    <a:pt x="11274" y="6275"/>
                  </a:lnTo>
                  <a:lnTo>
                    <a:pt x="11248" y="6015"/>
                  </a:lnTo>
                  <a:lnTo>
                    <a:pt x="11170" y="5780"/>
                  </a:lnTo>
                  <a:lnTo>
                    <a:pt x="11065" y="5572"/>
                  </a:lnTo>
                  <a:lnTo>
                    <a:pt x="10909" y="5364"/>
                  </a:lnTo>
                  <a:lnTo>
                    <a:pt x="10701" y="5208"/>
                  </a:lnTo>
                  <a:lnTo>
                    <a:pt x="10493" y="5103"/>
                  </a:lnTo>
                  <a:lnTo>
                    <a:pt x="10258" y="5025"/>
                  </a:lnTo>
                  <a:lnTo>
                    <a:pt x="9998" y="4999"/>
                  </a:lnTo>
                  <a:lnTo>
                    <a:pt x="9738" y="5025"/>
                  </a:lnTo>
                  <a:lnTo>
                    <a:pt x="9503" y="5103"/>
                  </a:lnTo>
                  <a:lnTo>
                    <a:pt x="9269" y="5208"/>
                  </a:lnTo>
                  <a:lnTo>
                    <a:pt x="9087" y="5364"/>
                  </a:lnTo>
                  <a:lnTo>
                    <a:pt x="8931" y="5572"/>
                  </a:lnTo>
                  <a:lnTo>
                    <a:pt x="8800" y="5780"/>
                  </a:lnTo>
                  <a:lnTo>
                    <a:pt x="8722" y="6015"/>
                  </a:lnTo>
                  <a:lnTo>
                    <a:pt x="8696" y="6275"/>
                  </a:lnTo>
                  <a:lnTo>
                    <a:pt x="8722" y="6457"/>
                  </a:lnTo>
                  <a:lnTo>
                    <a:pt x="8748" y="6613"/>
                  </a:lnTo>
                  <a:lnTo>
                    <a:pt x="8800" y="6744"/>
                  </a:lnTo>
                  <a:lnTo>
                    <a:pt x="8853" y="6900"/>
                  </a:lnTo>
                  <a:lnTo>
                    <a:pt x="8176" y="6900"/>
                  </a:lnTo>
                  <a:lnTo>
                    <a:pt x="8124" y="6587"/>
                  </a:lnTo>
                  <a:lnTo>
                    <a:pt x="8098" y="6275"/>
                  </a:lnTo>
                  <a:lnTo>
                    <a:pt x="8098" y="6093"/>
                  </a:lnTo>
                  <a:lnTo>
                    <a:pt x="8124" y="5911"/>
                  </a:lnTo>
                  <a:lnTo>
                    <a:pt x="8176" y="5728"/>
                  </a:lnTo>
                  <a:lnTo>
                    <a:pt x="8228" y="5546"/>
                  </a:lnTo>
                  <a:lnTo>
                    <a:pt x="8306" y="5364"/>
                  </a:lnTo>
                  <a:lnTo>
                    <a:pt x="8410" y="5208"/>
                  </a:lnTo>
                  <a:lnTo>
                    <a:pt x="8514" y="5077"/>
                  </a:lnTo>
                  <a:lnTo>
                    <a:pt x="8644" y="4921"/>
                  </a:lnTo>
                  <a:lnTo>
                    <a:pt x="8774" y="4817"/>
                  </a:lnTo>
                  <a:lnTo>
                    <a:pt x="8931" y="4713"/>
                  </a:lnTo>
                  <a:lnTo>
                    <a:pt x="9087" y="4609"/>
                  </a:lnTo>
                  <a:lnTo>
                    <a:pt x="9243" y="4531"/>
                  </a:lnTo>
                  <a:lnTo>
                    <a:pt x="9425" y="4453"/>
                  </a:lnTo>
                  <a:lnTo>
                    <a:pt x="9607" y="4427"/>
                  </a:lnTo>
                  <a:lnTo>
                    <a:pt x="9790" y="4375"/>
                  </a:lnTo>
                  <a:close/>
                  <a:moveTo>
                    <a:pt x="9998" y="3281"/>
                  </a:moveTo>
                  <a:lnTo>
                    <a:pt x="10310" y="3307"/>
                  </a:lnTo>
                  <a:lnTo>
                    <a:pt x="10597" y="3333"/>
                  </a:lnTo>
                  <a:lnTo>
                    <a:pt x="10883" y="3411"/>
                  </a:lnTo>
                  <a:lnTo>
                    <a:pt x="11170" y="3515"/>
                  </a:lnTo>
                  <a:lnTo>
                    <a:pt x="11430" y="3646"/>
                  </a:lnTo>
                  <a:lnTo>
                    <a:pt x="11664" y="3802"/>
                  </a:lnTo>
                  <a:lnTo>
                    <a:pt x="11898" y="3958"/>
                  </a:lnTo>
                  <a:lnTo>
                    <a:pt x="12107" y="4166"/>
                  </a:lnTo>
                  <a:lnTo>
                    <a:pt x="12315" y="4375"/>
                  </a:lnTo>
                  <a:lnTo>
                    <a:pt x="12471" y="4609"/>
                  </a:lnTo>
                  <a:lnTo>
                    <a:pt x="12627" y="4843"/>
                  </a:lnTo>
                  <a:lnTo>
                    <a:pt x="12758" y="5103"/>
                  </a:lnTo>
                  <a:lnTo>
                    <a:pt x="12862" y="5390"/>
                  </a:lnTo>
                  <a:lnTo>
                    <a:pt x="12940" y="5676"/>
                  </a:lnTo>
                  <a:lnTo>
                    <a:pt x="12992" y="5963"/>
                  </a:lnTo>
                  <a:lnTo>
                    <a:pt x="12992" y="6275"/>
                  </a:lnTo>
                  <a:lnTo>
                    <a:pt x="12966" y="6587"/>
                  </a:lnTo>
                  <a:lnTo>
                    <a:pt x="12940" y="6900"/>
                  </a:lnTo>
                  <a:lnTo>
                    <a:pt x="12315" y="6900"/>
                  </a:lnTo>
                  <a:lnTo>
                    <a:pt x="12367" y="6587"/>
                  </a:lnTo>
                  <a:lnTo>
                    <a:pt x="12393" y="6275"/>
                  </a:lnTo>
                  <a:lnTo>
                    <a:pt x="12393" y="6041"/>
                  </a:lnTo>
                  <a:lnTo>
                    <a:pt x="12341" y="5806"/>
                  </a:lnTo>
                  <a:lnTo>
                    <a:pt x="12289" y="5572"/>
                  </a:lnTo>
                  <a:lnTo>
                    <a:pt x="12211" y="5338"/>
                  </a:lnTo>
                  <a:lnTo>
                    <a:pt x="12107" y="5130"/>
                  </a:lnTo>
                  <a:lnTo>
                    <a:pt x="11977" y="4947"/>
                  </a:lnTo>
                  <a:lnTo>
                    <a:pt x="11846" y="4765"/>
                  </a:lnTo>
                  <a:lnTo>
                    <a:pt x="11690" y="4583"/>
                  </a:lnTo>
                  <a:lnTo>
                    <a:pt x="11534" y="4427"/>
                  </a:lnTo>
                  <a:lnTo>
                    <a:pt x="11326" y="4296"/>
                  </a:lnTo>
                  <a:lnTo>
                    <a:pt x="11144" y="4166"/>
                  </a:lnTo>
                  <a:lnTo>
                    <a:pt x="10935" y="4062"/>
                  </a:lnTo>
                  <a:lnTo>
                    <a:pt x="10701" y="3984"/>
                  </a:lnTo>
                  <a:lnTo>
                    <a:pt x="10467" y="3932"/>
                  </a:lnTo>
                  <a:lnTo>
                    <a:pt x="10232" y="3880"/>
                  </a:lnTo>
                  <a:lnTo>
                    <a:pt x="9738" y="3880"/>
                  </a:lnTo>
                  <a:lnTo>
                    <a:pt x="9503" y="3932"/>
                  </a:lnTo>
                  <a:lnTo>
                    <a:pt x="9269" y="3984"/>
                  </a:lnTo>
                  <a:lnTo>
                    <a:pt x="9061" y="4062"/>
                  </a:lnTo>
                  <a:lnTo>
                    <a:pt x="8853" y="4166"/>
                  </a:lnTo>
                  <a:lnTo>
                    <a:pt x="8644" y="4296"/>
                  </a:lnTo>
                  <a:lnTo>
                    <a:pt x="8462" y="4427"/>
                  </a:lnTo>
                  <a:lnTo>
                    <a:pt x="8306" y="4583"/>
                  </a:lnTo>
                  <a:lnTo>
                    <a:pt x="8150" y="4765"/>
                  </a:lnTo>
                  <a:lnTo>
                    <a:pt x="7993" y="4947"/>
                  </a:lnTo>
                  <a:lnTo>
                    <a:pt x="7889" y="5130"/>
                  </a:lnTo>
                  <a:lnTo>
                    <a:pt x="7785" y="5338"/>
                  </a:lnTo>
                  <a:lnTo>
                    <a:pt x="7707" y="5572"/>
                  </a:lnTo>
                  <a:lnTo>
                    <a:pt x="7629" y="5806"/>
                  </a:lnTo>
                  <a:lnTo>
                    <a:pt x="7603" y="6041"/>
                  </a:lnTo>
                  <a:lnTo>
                    <a:pt x="7577" y="6275"/>
                  </a:lnTo>
                  <a:lnTo>
                    <a:pt x="7603" y="6587"/>
                  </a:lnTo>
                  <a:lnTo>
                    <a:pt x="7655" y="6900"/>
                  </a:lnTo>
                  <a:lnTo>
                    <a:pt x="7056" y="6900"/>
                  </a:lnTo>
                  <a:lnTo>
                    <a:pt x="7004" y="6587"/>
                  </a:lnTo>
                  <a:lnTo>
                    <a:pt x="7004" y="6275"/>
                  </a:lnTo>
                  <a:lnTo>
                    <a:pt x="7004" y="5963"/>
                  </a:lnTo>
                  <a:lnTo>
                    <a:pt x="7056" y="5676"/>
                  </a:lnTo>
                  <a:lnTo>
                    <a:pt x="7134" y="5390"/>
                  </a:lnTo>
                  <a:lnTo>
                    <a:pt x="7238" y="5103"/>
                  </a:lnTo>
                  <a:lnTo>
                    <a:pt x="7369" y="4843"/>
                  </a:lnTo>
                  <a:lnTo>
                    <a:pt x="7499" y="4609"/>
                  </a:lnTo>
                  <a:lnTo>
                    <a:pt x="7681" y="4375"/>
                  </a:lnTo>
                  <a:lnTo>
                    <a:pt x="7863" y="4166"/>
                  </a:lnTo>
                  <a:lnTo>
                    <a:pt x="8098" y="3958"/>
                  </a:lnTo>
                  <a:lnTo>
                    <a:pt x="8306" y="3802"/>
                  </a:lnTo>
                  <a:lnTo>
                    <a:pt x="8566" y="3646"/>
                  </a:lnTo>
                  <a:lnTo>
                    <a:pt x="8826" y="3515"/>
                  </a:lnTo>
                  <a:lnTo>
                    <a:pt x="9113" y="3411"/>
                  </a:lnTo>
                  <a:lnTo>
                    <a:pt x="9399" y="3333"/>
                  </a:lnTo>
                  <a:lnTo>
                    <a:pt x="9686" y="3307"/>
                  </a:lnTo>
                  <a:lnTo>
                    <a:pt x="9998" y="3281"/>
                  </a:lnTo>
                  <a:close/>
                  <a:moveTo>
                    <a:pt x="3776" y="7394"/>
                  </a:moveTo>
                  <a:lnTo>
                    <a:pt x="6405" y="10440"/>
                  </a:lnTo>
                  <a:lnTo>
                    <a:pt x="1459" y="16168"/>
                  </a:lnTo>
                  <a:lnTo>
                    <a:pt x="626" y="7394"/>
                  </a:lnTo>
                  <a:close/>
                  <a:moveTo>
                    <a:pt x="12862" y="7394"/>
                  </a:moveTo>
                  <a:lnTo>
                    <a:pt x="12029" y="16168"/>
                  </a:lnTo>
                  <a:lnTo>
                    <a:pt x="8957" y="12627"/>
                  </a:lnTo>
                  <a:lnTo>
                    <a:pt x="8879" y="12549"/>
                  </a:lnTo>
                  <a:lnTo>
                    <a:pt x="8696" y="12549"/>
                  </a:lnTo>
                  <a:lnTo>
                    <a:pt x="8618" y="12601"/>
                  </a:lnTo>
                  <a:lnTo>
                    <a:pt x="8540" y="12679"/>
                  </a:lnTo>
                  <a:lnTo>
                    <a:pt x="8514" y="12757"/>
                  </a:lnTo>
                  <a:lnTo>
                    <a:pt x="8540" y="12862"/>
                  </a:lnTo>
                  <a:lnTo>
                    <a:pt x="8592" y="12940"/>
                  </a:lnTo>
                  <a:lnTo>
                    <a:pt x="11690" y="16506"/>
                  </a:lnTo>
                  <a:lnTo>
                    <a:pt x="1797" y="16506"/>
                  </a:lnTo>
                  <a:lnTo>
                    <a:pt x="6744" y="10831"/>
                  </a:lnTo>
                  <a:lnTo>
                    <a:pt x="7811" y="12055"/>
                  </a:lnTo>
                  <a:lnTo>
                    <a:pt x="7889" y="12107"/>
                  </a:lnTo>
                  <a:lnTo>
                    <a:pt x="7993" y="12133"/>
                  </a:lnTo>
                  <a:lnTo>
                    <a:pt x="8071" y="12133"/>
                  </a:lnTo>
                  <a:lnTo>
                    <a:pt x="8176" y="12081"/>
                  </a:lnTo>
                  <a:lnTo>
                    <a:pt x="8228" y="12002"/>
                  </a:lnTo>
                  <a:lnTo>
                    <a:pt x="8254" y="11924"/>
                  </a:lnTo>
                  <a:lnTo>
                    <a:pt x="8228" y="11820"/>
                  </a:lnTo>
                  <a:lnTo>
                    <a:pt x="8202" y="11742"/>
                  </a:lnTo>
                  <a:lnTo>
                    <a:pt x="4427" y="7394"/>
                  </a:lnTo>
                  <a:close/>
                  <a:moveTo>
                    <a:pt x="6744" y="1"/>
                  </a:moveTo>
                  <a:lnTo>
                    <a:pt x="6379" y="27"/>
                  </a:lnTo>
                  <a:lnTo>
                    <a:pt x="6041" y="79"/>
                  </a:lnTo>
                  <a:lnTo>
                    <a:pt x="5702" y="183"/>
                  </a:lnTo>
                  <a:lnTo>
                    <a:pt x="5390" y="339"/>
                  </a:lnTo>
                  <a:lnTo>
                    <a:pt x="5104" y="522"/>
                  </a:lnTo>
                  <a:lnTo>
                    <a:pt x="4843" y="730"/>
                  </a:lnTo>
                  <a:lnTo>
                    <a:pt x="4609" y="964"/>
                  </a:lnTo>
                  <a:lnTo>
                    <a:pt x="4401" y="1250"/>
                  </a:lnTo>
                  <a:lnTo>
                    <a:pt x="4192" y="1563"/>
                  </a:lnTo>
                  <a:lnTo>
                    <a:pt x="4062" y="1901"/>
                  </a:lnTo>
                  <a:lnTo>
                    <a:pt x="4036" y="1927"/>
                  </a:lnTo>
                  <a:lnTo>
                    <a:pt x="3984" y="2136"/>
                  </a:lnTo>
                  <a:lnTo>
                    <a:pt x="3932" y="2370"/>
                  </a:lnTo>
                  <a:lnTo>
                    <a:pt x="3906" y="2578"/>
                  </a:lnTo>
                  <a:lnTo>
                    <a:pt x="3880" y="2813"/>
                  </a:lnTo>
                  <a:lnTo>
                    <a:pt x="3489" y="2786"/>
                  </a:lnTo>
                  <a:lnTo>
                    <a:pt x="3177" y="2786"/>
                  </a:lnTo>
                  <a:lnTo>
                    <a:pt x="2865" y="2839"/>
                  </a:lnTo>
                  <a:lnTo>
                    <a:pt x="2552" y="2917"/>
                  </a:lnTo>
                  <a:lnTo>
                    <a:pt x="2240" y="3021"/>
                  </a:lnTo>
                  <a:lnTo>
                    <a:pt x="2162" y="3073"/>
                  </a:lnTo>
                  <a:lnTo>
                    <a:pt x="2110" y="3151"/>
                  </a:lnTo>
                  <a:lnTo>
                    <a:pt x="2084" y="3229"/>
                  </a:lnTo>
                  <a:lnTo>
                    <a:pt x="2084" y="3333"/>
                  </a:lnTo>
                  <a:lnTo>
                    <a:pt x="2136" y="3411"/>
                  </a:lnTo>
                  <a:lnTo>
                    <a:pt x="2214" y="3463"/>
                  </a:lnTo>
                  <a:lnTo>
                    <a:pt x="2318" y="3489"/>
                  </a:lnTo>
                  <a:lnTo>
                    <a:pt x="2422" y="3489"/>
                  </a:lnTo>
                  <a:lnTo>
                    <a:pt x="2682" y="3385"/>
                  </a:lnTo>
                  <a:lnTo>
                    <a:pt x="2943" y="3333"/>
                  </a:lnTo>
                  <a:lnTo>
                    <a:pt x="3203" y="3281"/>
                  </a:lnTo>
                  <a:lnTo>
                    <a:pt x="3489" y="3281"/>
                  </a:lnTo>
                  <a:lnTo>
                    <a:pt x="3802" y="3307"/>
                  </a:lnTo>
                  <a:lnTo>
                    <a:pt x="4088" y="3333"/>
                  </a:lnTo>
                  <a:lnTo>
                    <a:pt x="4375" y="3411"/>
                  </a:lnTo>
                  <a:lnTo>
                    <a:pt x="4661" y="3515"/>
                  </a:lnTo>
                  <a:lnTo>
                    <a:pt x="4921" y="3646"/>
                  </a:lnTo>
                  <a:lnTo>
                    <a:pt x="5182" y="3802"/>
                  </a:lnTo>
                  <a:lnTo>
                    <a:pt x="5390" y="3958"/>
                  </a:lnTo>
                  <a:lnTo>
                    <a:pt x="5624" y="4166"/>
                  </a:lnTo>
                  <a:lnTo>
                    <a:pt x="5807" y="4375"/>
                  </a:lnTo>
                  <a:lnTo>
                    <a:pt x="5989" y="4609"/>
                  </a:lnTo>
                  <a:lnTo>
                    <a:pt x="6119" y="4843"/>
                  </a:lnTo>
                  <a:lnTo>
                    <a:pt x="6249" y="5103"/>
                  </a:lnTo>
                  <a:lnTo>
                    <a:pt x="6353" y="5390"/>
                  </a:lnTo>
                  <a:lnTo>
                    <a:pt x="6431" y="5676"/>
                  </a:lnTo>
                  <a:lnTo>
                    <a:pt x="6483" y="5963"/>
                  </a:lnTo>
                  <a:lnTo>
                    <a:pt x="6483" y="6275"/>
                  </a:lnTo>
                  <a:lnTo>
                    <a:pt x="6483" y="6587"/>
                  </a:lnTo>
                  <a:lnTo>
                    <a:pt x="6431" y="6900"/>
                  </a:lnTo>
                  <a:lnTo>
                    <a:pt x="5833" y="6900"/>
                  </a:lnTo>
                  <a:lnTo>
                    <a:pt x="5885" y="6587"/>
                  </a:lnTo>
                  <a:lnTo>
                    <a:pt x="5911" y="6275"/>
                  </a:lnTo>
                  <a:lnTo>
                    <a:pt x="5885" y="6041"/>
                  </a:lnTo>
                  <a:lnTo>
                    <a:pt x="5859" y="5806"/>
                  </a:lnTo>
                  <a:lnTo>
                    <a:pt x="5780" y="5572"/>
                  </a:lnTo>
                  <a:lnTo>
                    <a:pt x="5702" y="5338"/>
                  </a:lnTo>
                  <a:lnTo>
                    <a:pt x="5598" y="5130"/>
                  </a:lnTo>
                  <a:lnTo>
                    <a:pt x="5494" y="4947"/>
                  </a:lnTo>
                  <a:lnTo>
                    <a:pt x="5338" y="4765"/>
                  </a:lnTo>
                  <a:lnTo>
                    <a:pt x="5182" y="4583"/>
                  </a:lnTo>
                  <a:lnTo>
                    <a:pt x="5026" y="4427"/>
                  </a:lnTo>
                  <a:lnTo>
                    <a:pt x="4843" y="4296"/>
                  </a:lnTo>
                  <a:lnTo>
                    <a:pt x="4635" y="4166"/>
                  </a:lnTo>
                  <a:lnTo>
                    <a:pt x="4427" y="4062"/>
                  </a:lnTo>
                  <a:lnTo>
                    <a:pt x="4218" y="3984"/>
                  </a:lnTo>
                  <a:lnTo>
                    <a:pt x="3984" y="3932"/>
                  </a:lnTo>
                  <a:lnTo>
                    <a:pt x="3750" y="3880"/>
                  </a:lnTo>
                  <a:lnTo>
                    <a:pt x="3255" y="3880"/>
                  </a:lnTo>
                  <a:lnTo>
                    <a:pt x="3021" y="3932"/>
                  </a:lnTo>
                  <a:lnTo>
                    <a:pt x="2787" y="3984"/>
                  </a:lnTo>
                  <a:lnTo>
                    <a:pt x="2552" y="4062"/>
                  </a:lnTo>
                  <a:lnTo>
                    <a:pt x="2344" y="4166"/>
                  </a:lnTo>
                  <a:lnTo>
                    <a:pt x="2136" y="4296"/>
                  </a:lnTo>
                  <a:lnTo>
                    <a:pt x="1953" y="4427"/>
                  </a:lnTo>
                  <a:lnTo>
                    <a:pt x="1797" y="4583"/>
                  </a:lnTo>
                  <a:lnTo>
                    <a:pt x="1641" y="4765"/>
                  </a:lnTo>
                  <a:lnTo>
                    <a:pt x="1511" y="4947"/>
                  </a:lnTo>
                  <a:lnTo>
                    <a:pt x="1381" y="5130"/>
                  </a:lnTo>
                  <a:lnTo>
                    <a:pt x="1277" y="5338"/>
                  </a:lnTo>
                  <a:lnTo>
                    <a:pt x="1198" y="5572"/>
                  </a:lnTo>
                  <a:lnTo>
                    <a:pt x="1146" y="5806"/>
                  </a:lnTo>
                  <a:lnTo>
                    <a:pt x="1094" y="6041"/>
                  </a:lnTo>
                  <a:lnTo>
                    <a:pt x="1094" y="6275"/>
                  </a:lnTo>
                  <a:lnTo>
                    <a:pt x="1094" y="6587"/>
                  </a:lnTo>
                  <a:lnTo>
                    <a:pt x="1172" y="6900"/>
                  </a:lnTo>
                  <a:lnTo>
                    <a:pt x="782" y="6900"/>
                  </a:lnTo>
                  <a:lnTo>
                    <a:pt x="548" y="6874"/>
                  </a:lnTo>
                  <a:lnTo>
                    <a:pt x="496" y="6587"/>
                  </a:lnTo>
                  <a:lnTo>
                    <a:pt x="496" y="6275"/>
                  </a:lnTo>
                  <a:lnTo>
                    <a:pt x="522" y="5963"/>
                  </a:lnTo>
                  <a:lnTo>
                    <a:pt x="548" y="5650"/>
                  </a:lnTo>
                  <a:lnTo>
                    <a:pt x="652" y="5338"/>
                  </a:lnTo>
                  <a:lnTo>
                    <a:pt x="756" y="5051"/>
                  </a:lnTo>
                  <a:lnTo>
                    <a:pt x="912" y="4765"/>
                  </a:lnTo>
                  <a:lnTo>
                    <a:pt x="1068" y="4505"/>
                  </a:lnTo>
                  <a:lnTo>
                    <a:pt x="1277" y="4270"/>
                  </a:lnTo>
                  <a:lnTo>
                    <a:pt x="1511" y="4036"/>
                  </a:lnTo>
                  <a:lnTo>
                    <a:pt x="1563" y="3958"/>
                  </a:lnTo>
                  <a:lnTo>
                    <a:pt x="1589" y="3854"/>
                  </a:lnTo>
                  <a:lnTo>
                    <a:pt x="1563" y="3776"/>
                  </a:lnTo>
                  <a:lnTo>
                    <a:pt x="1511" y="3672"/>
                  </a:lnTo>
                  <a:lnTo>
                    <a:pt x="1433" y="3620"/>
                  </a:lnTo>
                  <a:lnTo>
                    <a:pt x="1355" y="3594"/>
                  </a:lnTo>
                  <a:lnTo>
                    <a:pt x="1251" y="3620"/>
                  </a:lnTo>
                  <a:lnTo>
                    <a:pt x="1172" y="3672"/>
                  </a:lnTo>
                  <a:lnTo>
                    <a:pt x="912" y="3932"/>
                  </a:lnTo>
                  <a:lnTo>
                    <a:pt x="678" y="4218"/>
                  </a:lnTo>
                  <a:lnTo>
                    <a:pt x="470" y="4531"/>
                  </a:lnTo>
                  <a:lnTo>
                    <a:pt x="313" y="4843"/>
                  </a:lnTo>
                  <a:lnTo>
                    <a:pt x="157" y="5182"/>
                  </a:lnTo>
                  <a:lnTo>
                    <a:pt x="79" y="5546"/>
                  </a:lnTo>
                  <a:lnTo>
                    <a:pt x="1" y="5911"/>
                  </a:lnTo>
                  <a:lnTo>
                    <a:pt x="1" y="6275"/>
                  </a:lnTo>
                  <a:lnTo>
                    <a:pt x="27" y="6692"/>
                  </a:lnTo>
                  <a:lnTo>
                    <a:pt x="79" y="7108"/>
                  </a:lnTo>
                  <a:lnTo>
                    <a:pt x="79" y="7160"/>
                  </a:lnTo>
                  <a:lnTo>
                    <a:pt x="1016" y="16793"/>
                  </a:lnTo>
                  <a:lnTo>
                    <a:pt x="1016" y="16819"/>
                  </a:lnTo>
                  <a:lnTo>
                    <a:pt x="1016" y="16845"/>
                  </a:lnTo>
                  <a:lnTo>
                    <a:pt x="1042" y="16897"/>
                  </a:lnTo>
                  <a:lnTo>
                    <a:pt x="1094" y="16949"/>
                  </a:lnTo>
                  <a:lnTo>
                    <a:pt x="1146" y="17001"/>
                  </a:lnTo>
                  <a:lnTo>
                    <a:pt x="1225" y="17027"/>
                  </a:lnTo>
                  <a:lnTo>
                    <a:pt x="12263" y="17027"/>
                  </a:lnTo>
                  <a:lnTo>
                    <a:pt x="12341" y="16975"/>
                  </a:lnTo>
                  <a:lnTo>
                    <a:pt x="12393" y="16949"/>
                  </a:lnTo>
                  <a:lnTo>
                    <a:pt x="12445" y="16871"/>
                  </a:lnTo>
                  <a:lnTo>
                    <a:pt x="12471" y="16793"/>
                  </a:lnTo>
                  <a:lnTo>
                    <a:pt x="13408" y="7160"/>
                  </a:lnTo>
                  <a:lnTo>
                    <a:pt x="13408" y="7134"/>
                  </a:lnTo>
                  <a:lnTo>
                    <a:pt x="13382" y="7108"/>
                  </a:lnTo>
                  <a:lnTo>
                    <a:pt x="13461" y="6692"/>
                  </a:lnTo>
                  <a:lnTo>
                    <a:pt x="13487" y="6275"/>
                  </a:lnTo>
                  <a:lnTo>
                    <a:pt x="13487" y="5937"/>
                  </a:lnTo>
                  <a:lnTo>
                    <a:pt x="13435" y="5572"/>
                  </a:lnTo>
                  <a:lnTo>
                    <a:pt x="13330" y="5234"/>
                  </a:lnTo>
                  <a:lnTo>
                    <a:pt x="13226" y="4921"/>
                  </a:lnTo>
                  <a:lnTo>
                    <a:pt x="13070" y="4609"/>
                  </a:lnTo>
                  <a:lnTo>
                    <a:pt x="12888" y="4322"/>
                  </a:lnTo>
                  <a:lnTo>
                    <a:pt x="12706" y="4062"/>
                  </a:lnTo>
                  <a:lnTo>
                    <a:pt x="12471" y="3802"/>
                  </a:lnTo>
                  <a:lnTo>
                    <a:pt x="12211" y="3594"/>
                  </a:lnTo>
                  <a:lnTo>
                    <a:pt x="11951" y="3385"/>
                  </a:lnTo>
                  <a:lnTo>
                    <a:pt x="11664" y="3203"/>
                  </a:lnTo>
                  <a:lnTo>
                    <a:pt x="11352" y="3047"/>
                  </a:lnTo>
                  <a:lnTo>
                    <a:pt x="11039" y="2943"/>
                  </a:lnTo>
                  <a:lnTo>
                    <a:pt x="10701" y="2865"/>
                  </a:lnTo>
                  <a:lnTo>
                    <a:pt x="10362" y="2813"/>
                  </a:lnTo>
                  <a:lnTo>
                    <a:pt x="9998" y="2786"/>
                  </a:lnTo>
                  <a:lnTo>
                    <a:pt x="9581" y="2813"/>
                  </a:lnTo>
                  <a:lnTo>
                    <a:pt x="9581" y="2578"/>
                  </a:lnTo>
                  <a:lnTo>
                    <a:pt x="9555" y="2370"/>
                  </a:lnTo>
                  <a:lnTo>
                    <a:pt x="9503" y="2136"/>
                  </a:lnTo>
                  <a:lnTo>
                    <a:pt x="9451" y="1927"/>
                  </a:lnTo>
                  <a:lnTo>
                    <a:pt x="9425" y="1901"/>
                  </a:lnTo>
                  <a:lnTo>
                    <a:pt x="9347" y="1719"/>
                  </a:lnTo>
                  <a:lnTo>
                    <a:pt x="9269" y="1511"/>
                  </a:lnTo>
                  <a:lnTo>
                    <a:pt x="9061" y="1198"/>
                  </a:lnTo>
                  <a:lnTo>
                    <a:pt x="8826" y="886"/>
                  </a:lnTo>
                  <a:lnTo>
                    <a:pt x="8540" y="652"/>
                  </a:lnTo>
                  <a:lnTo>
                    <a:pt x="8228" y="417"/>
                  </a:lnTo>
                  <a:lnTo>
                    <a:pt x="7889" y="235"/>
                  </a:lnTo>
                  <a:lnTo>
                    <a:pt x="7525" y="105"/>
                  </a:lnTo>
                  <a:lnTo>
                    <a:pt x="7134" y="27"/>
                  </a:lnTo>
                  <a:lnTo>
                    <a:pt x="67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</p:grpSp>
      <p:grpSp>
        <p:nvGrpSpPr>
          <p:cNvPr id="1448" name="Google Shape;1448;p49"/>
          <p:cNvGrpSpPr/>
          <p:nvPr/>
        </p:nvGrpSpPr>
        <p:grpSpPr>
          <a:xfrm>
            <a:off x="1375413" y="2531372"/>
            <a:ext cx="602047" cy="396163"/>
            <a:chOff x="1000125" y="1997650"/>
            <a:chExt cx="424375" cy="276650"/>
          </a:xfrm>
        </p:grpSpPr>
        <p:sp>
          <p:nvSpPr>
            <p:cNvPr id="1449" name="Google Shape;1449;p49"/>
            <p:cNvSpPr/>
            <p:nvPr/>
          </p:nvSpPr>
          <p:spPr>
            <a:xfrm>
              <a:off x="1091225" y="2004175"/>
              <a:ext cx="326750" cy="147100"/>
            </a:xfrm>
            <a:custGeom>
              <a:avLst/>
              <a:gdLst/>
              <a:ahLst/>
              <a:cxnLst/>
              <a:rect l="l" t="t" r="r" b="b"/>
              <a:pathLst>
                <a:path w="13070" h="5884" extrusionOk="0">
                  <a:moveTo>
                    <a:pt x="4166" y="0"/>
                  </a:moveTo>
                  <a:lnTo>
                    <a:pt x="3750" y="26"/>
                  </a:lnTo>
                  <a:lnTo>
                    <a:pt x="3333" y="78"/>
                  </a:lnTo>
                  <a:lnTo>
                    <a:pt x="2917" y="182"/>
                  </a:lnTo>
                  <a:lnTo>
                    <a:pt x="2552" y="338"/>
                  </a:lnTo>
                  <a:lnTo>
                    <a:pt x="2188" y="495"/>
                  </a:lnTo>
                  <a:lnTo>
                    <a:pt x="1849" y="703"/>
                  </a:lnTo>
                  <a:lnTo>
                    <a:pt x="1511" y="937"/>
                  </a:lnTo>
                  <a:lnTo>
                    <a:pt x="1224" y="1224"/>
                  </a:lnTo>
                  <a:lnTo>
                    <a:pt x="964" y="1510"/>
                  </a:lnTo>
                  <a:lnTo>
                    <a:pt x="730" y="1822"/>
                  </a:lnTo>
                  <a:lnTo>
                    <a:pt x="521" y="2161"/>
                  </a:lnTo>
                  <a:lnTo>
                    <a:pt x="339" y="2525"/>
                  </a:lnTo>
                  <a:lnTo>
                    <a:pt x="209" y="2916"/>
                  </a:lnTo>
                  <a:lnTo>
                    <a:pt x="105" y="3306"/>
                  </a:lnTo>
                  <a:lnTo>
                    <a:pt x="27" y="3723"/>
                  </a:lnTo>
                  <a:lnTo>
                    <a:pt x="1" y="4139"/>
                  </a:lnTo>
                  <a:lnTo>
                    <a:pt x="1" y="4946"/>
                  </a:lnTo>
                  <a:lnTo>
                    <a:pt x="27" y="5129"/>
                  </a:lnTo>
                  <a:lnTo>
                    <a:pt x="79" y="5311"/>
                  </a:lnTo>
                  <a:lnTo>
                    <a:pt x="183" y="5467"/>
                  </a:lnTo>
                  <a:lnTo>
                    <a:pt x="287" y="5597"/>
                  </a:lnTo>
                  <a:lnTo>
                    <a:pt x="417" y="5728"/>
                  </a:lnTo>
                  <a:lnTo>
                    <a:pt x="574" y="5806"/>
                  </a:lnTo>
                  <a:lnTo>
                    <a:pt x="756" y="5858"/>
                  </a:lnTo>
                  <a:lnTo>
                    <a:pt x="938" y="5884"/>
                  </a:lnTo>
                  <a:lnTo>
                    <a:pt x="12133" y="5884"/>
                  </a:lnTo>
                  <a:lnTo>
                    <a:pt x="12341" y="5858"/>
                  </a:lnTo>
                  <a:lnTo>
                    <a:pt x="12497" y="5806"/>
                  </a:lnTo>
                  <a:lnTo>
                    <a:pt x="12679" y="5728"/>
                  </a:lnTo>
                  <a:lnTo>
                    <a:pt x="12810" y="5597"/>
                  </a:lnTo>
                  <a:lnTo>
                    <a:pt x="12914" y="5467"/>
                  </a:lnTo>
                  <a:lnTo>
                    <a:pt x="13018" y="5311"/>
                  </a:lnTo>
                  <a:lnTo>
                    <a:pt x="13070" y="5129"/>
                  </a:lnTo>
                  <a:lnTo>
                    <a:pt x="13070" y="4946"/>
                  </a:lnTo>
                  <a:lnTo>
                    <a:pt x="13070" y="4139"/>
                  </a:lnTo>
                  <a:lnTo>
                    <a:pt x="13070" y="3723"/>
                  </a:lnTo>
                  <a:lnTo>
                    <a:pt x="12992" y="3306"/>
                  </a:lnTo>
                  <a:lnTo>
                    <a:pt x="12888" y="2916"/>
                  </a:lnTo>
                  <a:lnTo>
                    <a:pt x="12757" y="2525"/>
                  </a:lnTo>
                  <a:lnTo>
                    <a:pt x="12575" y="2161"/>
                  </a:lnTo>
                  <a:lnTo>
                    <a:pt x="12367" y="1822"/>
                  </a:lnTo>
                  <a:lnTo>
                    <a:pt x="12133" y="1510"/>
                  </a:lnTo>
                  <a:lnTo>
                    <a:pt x="11872" y="1224"/>
                  </a:lnTo>
                  <a:lnTo>
                    <a:pt x="11560" y="937"/>
                  </a:lnTo>
                  <a:lnTo>
                    <a:pt x="11247" y="703"/>
                  </a:lnTo>
                  <a:lnTo>
                    <a:pt x="10909" y="495"/>
                  </a:lnTo>
                  <a:lnTo>
                    <a:pt x="10545" y="338"/>
                  </a:lnTo>
                  <a:lnTo>
                    <a:pt x="10154" y="182"/>
                  </a:lnTo>
                  <a:lnTo>
                    <a:pt x="9764" y="78"/>
                  </a:lnTo>
                  <a:lnTo>
                    <a:pt x="9347" y="26"/>
                  </a:lnTo>
                  <a:lnTo>
                    <a:pt x="8930" y="0"/>
                  </a:lnTo>
                  <a:close/>
                </a:path>
              </a:pathLst>
            </a:custGeom>
            <a:solidFill>
              <a:srgbClr val="DAB4A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50" name="Google Shape;1450;p49"/>
            <p:cNvSpPr/>
            <p:nvPr/>
          </p:nvSpPr>
          <p:spPr>
            <a:xfrm>
              <a:off x="1091225" y="2004175"/>
              <a:ext cx="326750" cy="147100"/>
            </a:xfrm>
            <a:custGeom>
              <a:avLst/>
              <a:gdLst/>
              <a:ahLst/>
              <a:cxnLst/>
              <a:rect l="l" t="t" r="r" b="b"/>
              <a:pathLst>
                <a:path w="13070" h="5884" extrusionOk="0">
                  <a:moveTo>
                    <a:pt x="4166" y="0"/>
                  </a:moveTo>
                  <a:lnTo>
                    <a:pt x="3750" y="26"/>
                  </a:lnTo>
                  <a:lnTo>
                    <a:pt x="3333" y="78"/>
                  </a:lnTo>
                  <a:lnTo>
                    <a:pt x="2917" y="182"/>
                  </a:lnTo>
                  <a:lnTo>
                    <a:pt x="2552" y="338"/>
                  </a:lnTo>
                  <a:lnTo>
                    <a:pt x="2188" y="495"/>
                  </a:lnTo>
                  <a:lnTo>
                    <a:pt x="1849" y="703"/>
                  </a:lnTo>
                  <a:lnTo>
                    <a:pt x="1511" y="937"/>
                  </a:lnTo>
                  <a:lnTo>
                    <a:pt x="1224" y="1224"/>
                  </a:lnTo>
                  <a:lnTo>
                    <a:pt x="964" y="1510"/>
                  </a:lnTo>
                  <a:lnTo>
                    <a:pt x="730" y="1822"/>
                  </a:lnTo>
                  <a:lnTo>
                    <a:pt x="521" y="2161"/>
                  </a:lnTo>
                  <a:lnTo>
                    <a:pt x="339" y="2525"/>
                  </a:lnTo>
                  <a:lnTo>
                    <a:pt x="209" y="2916"/>
                  </a:lnTo>
                  <a:lnTo>
                    <a:pt x="105" y="3306"/>
                  </a:lnTo>
                  <a:lnTo>
                    <a:pt x="27" y="3723"/>
                  </a:lnTo>
                  <a:lnTo>
                    <a:pt x="1" y="4139"/>
                  </a:lnTo>
                  <a:lnTo>
                    <a:pt x="1" y="4946"/>
                  </a:lnTo>
                  <a:lnTo>
                    <a:pt x="27" y="5129"/>
                  </a:lnTo>
                  <a:lnTo>
                    <a:pt x="79" y="5311"/>
                  </a:lnTo>
                  <a:lnTo>
                    <a:pt x="183" y="5467"/>
                  </a:lnTo>
                  <a:lnTo>
                    <a:pt x="287" y="5597"/>
                  </a:lnTo>
                  <a:lnTo>
                    <a:pt x="417" y="5728"/>
                  </a:lnTo>
                  <a:lnTo>
                    <a:pt x="574" y="5806"/>
                  </a:lnTo>
                  <a:lnTo>
                    <a:pt x="756" y="5858"/>
                  </a:lnTo>
                  <a:lnTo>
                    <a:pt x="938" y="5884"/>
                  </a:lnTo>
                  <a:lnTo>
                    <a:pt x="12133" y="5884"/>
                  </a:lnTo>
                  <a:lnTo>
                    <a:pt x="12341" y="5858"/>
                  </a:lnTo>
                  <a:lnTo>
                    <a:pt x="12497" y="5806"/>
                  </a:lnTo>
                  <a:lnTo>
                    <a:pt x="12679" y="5728"/>
                  </a:lnTo>
                  <a:lnTo>
                    <a:pt x="12810" y="5597"/>
                  </a:lnTo>
                  <a:lnTo>
                    <a:pt x="12914" y="5467"/>
                  </a:lnTo>
                  <a:lnTo>
                    <a:pt x="13018" y="5311"/>
                  </a:lnTo>
                  <a:lnTo>
                    <a:pt x="13070" y="5129"/>
                  </a:lnTo>
                  <a:lnTo>
                    <a:pt x="13070" y="4946"/>
                  </a:lnTo>
                  <a:lnTo>
                    <a:pt x="13070" y="4139"/>
                  </a:lnTo>
                  <a:lnTo>
                    <a:pt x="13070" y="3723"/>
                  </a:lnTo>
                  <a:lnTo>
                    <a:pt x="12992" y="3306"/>
                  </a:lnTo>
                  <a:lnTo>
                    <a:pt x="12888" y="2916"/>
                  </a:lnTo>
                  <a:lnTo>
                    <a:pt x="12757" y="2525"/>
                  </a:lnTo>
                  <a:lnTo>
                    <a:pt x="12575" y="2161"/>
                  </a:lnTo>
                  <a:lnTo>
                    <a:pt x="12367" y="1822"/>
                  </a:lnTo>
                  <a:lnTo>
                    <a:pt x="12133" y="1510"/>
                  </a:lnTo>
                  <a:lnTo>
                    <a:pt x="11872" y="1224"/>
                  </a:lnTo>
                  <a:lnTo>
                    <a:pt x="11560" y="937"/>
                  </a:lnTo>
                  <a:lnTo>
                    <a:pt x="11247" y="703"/>
                  </a:lnTo>
                  <a:lnTo>
                    <a:pt x="10909" y="495"/>
                  </a:lnTo>
                  <a:lnTo>
                    <a:pt x="10545" y="338"/>
                  </a:lnTo>
                  <a:lnTo>
                    <a:pt x="10154" y="182"/>
                  </a:lnTo>
                  <a:lnTo>
                    <a:pt x="9764" y="78"/>
                  </a:lnTo>
                  <a:lnTo>
                    <a:pt x="9347" y="26"/>
                  </a:lnTo>
                  <a:lnTo>
                    <a:pt x="89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51" name="Google Shape;1451;p49"/>
            <p:cNvSpPr/>
            <p:nvPr/>
          </p:nvSpPr>
          <p:spPr>
            <a:xfrm>
              <a:off x="1093825" y="2004175"/>
              <a:ext cx="321550" cy="91775"/>
            </a:xfrm>
            <a:custGeom>
              <a:avLst/>
              <a:gdLst/>
              <a:ahLst/>
              <a:cxnLst/>
              <a:rect l="l" t="t" r="r" b="b"/>
              <a:pathLst>
                <a:path w="12862" h="3671" extrusionOk="0">
                  <a:moveTo>
                    <a:pt x="4062" y="0"/>
                  </a:moveTo>
                  <a:lnTo>
                    <a:pt x="3698" y="26"/>
                  </a:lnTo>
                  <a:lnTo>
                    <a:pt x="3333" y="52"/>
                  </a:lnTo>
                  <a:lnTo>
                    <a:pt x="2995" y="130"/>
                  </a:lnTo>
                  <a:lnTo>
                    <a:pt x="2656" y="234"/>
                  </a:lnTo>
                  <a:lnTo>
                    <a:pt x="2318" y="365"/>
                  </a:lnTo>
                  <a:lnTo>
                    <a:pt x="2032" y="547"/>
                  </a:lnTo>
                  <a:lnTo>
                    <a:pt x="1719" y="703"/>
                  </a:lnTo>
                  <a:lnTo>
                    <a:pt x="1459" y="911"/>
                  </a:lnTo>
                  <a:lnTo>
                    <a:pt x="1198" y="1146"/>
                  </a:lnTo>
                  <a:lnTo>
                    <a:pt x="964" y="1406"/>
                  </a:lnTo>
                  <a:lnTo>
                    <a:pt x="730" y="1666"/>
                  </a:lnTo>
                  <a:lnTo>
                    <a:pt x="548" y="1953"/>
                  </a:lnTo>
                  <a:lnTo>
                    <a:pt x="365" y="2239"/>
                  </a:lnTo>
                  <a:lnTo>
                    <a:pt x="235" y="2551"/>
                  </a:lnTo>
                  <a:lnTo>
                    <a:pt x="105" y="2890"/>
                  </a:lnTo>
                  <a:lnTo>
                    <a:pt x="1" y="3228"/>
                  </a:lnTo>
                  <a:lnTo>
                    <a:pt x="183" y="3358"/>
                  </a:lnTo>
                  <a:lnTo>
                    <a:pt x="339" y="3515"/>
                  </a:lnTo>
                  <a:lnTo>
                    <a:pt x="443" y="3567"/>
                  </a:lnTo>
                  <a:lnTo>
                    <a:pt x="548" y="3619"/>
                  </a:lnTo>
                  <a:lnTo>
                    <a:pt x="652" y="3645"/>
                  </a:lnTo>
                  <a:lnTo>
                    <a:pt x="808" y="3671"/>
                  </a:lnTo>
                  <a:lnTo>
                    <a:pt x="990" y="3645"/>
                  </a:lnTo>
                  <a:lnTo>
                    <a:pt x="1146" y="3593"/>
                  </a:lnTo>
                  <a:lnTo>
                    <a:pt x="1251" y="3515"/>
                  </a:lnTo>
                  <a:lnTo>
                    <a:pt x="1355" y="3410"/>
                  </a:lnTo>
                  <a:lnTo>
                    <a:pt x="1485" y="3306"/>
                  </a:lnTo>
                  <a:lnTo>
                    <a:pt x="1589" y="3228"/>
                  </a:lnTo>
                  <a:lnTo>
                    <a:pt x="1745" y="3176"/>
                  </a:lnTo>
                  <a:lnTo>
                    <a:pt x="1927" y="3150"/>
                  </a:lnTo>
                  <a:lnTo>
                    <a:pt x="2110" y="3176"/>
                  </a:lnTo>
                  <a:lnTo>
                    <a:pt x="2266" y="3228"/>
                  </a:lnTo>
                  <a:lnTo>
                    <a:pt x="2370" y="3306"/>
                  </a:lnTo>
                  <a:lnTo>
                    <a:pt x="2500" y="3410"/>
                  </a:lnTo>
                  <a:lnTo>
                    <a:pt x="2604" y="3515"/>
                  </a:lnTo>
                  <a:lnTo>
                    <a:pt x="2708" y="3593"/>
                  </a:lnTo>
                  <a:lnTo>
                    <a:pt x="2865" y="3645"/>
                  </a:lnTo>
                  <a:lnTo>
                    <a:pt x="3047" y="3671"/>
                  </a:lnTo>
                  <a:lnTo>
                    <a:pt x="3229" y="3645"/>
                  </a:lnTo>
                  <a:lnTo>
                    <a:pt x="3385" y="3593"/>
                  </a:lnTo>
                  <a:lnTo>
                    <a:pt x="3516" y="3515"/>
                  </a:lnTo>
                  <a:lnTo>
                    <a:pt x="3620" y="3410"/>
                  </a:lnTo>
                  <a:lnTo>
                    <a:pt x="3724" y="3306"/>
                  </a:lnTo>
                  <a:lnTo>
                    <a:pt x="3854" y="3228"/>
                  </a:lnTo>
                  <a:lnTo>
                    <a:pt x="3984" y="3176"/>
                  </a:lnTo>
                  <a:lnTo>
                    <a:pt x="4166" y="3150"/>
                  </a:lnTo>
                  <a:lnTo>
                    <a:pt x="4375" y="3176"/>
                  </a:lnTo>
                  <a:lnTo>
                    <a:pt x="4505" y="3228"/>
                  </a:lnTo>
                  <a:lnTo>
                    <a:pt x="4635" y="3306"/>
                  </a:lnTo>
                  <a:lnTo>
                    <a:pt x="4739" y="3410"/>
                  </a:lnTo>
                  <a:lnTo>
                    <a:pt x="4843" y="3515"/>
                  </a:lnTo>
                  <a:lnTo>
                    <a:pt x="4973" y="3593"/>
                  </a:lnTo>
                  <a:lnTo>
                    <a:pt x="5104" y="3645"/>
                  </a:lnTo>
                  <a:lnTo>
                    <a:pt x="5312" y="3671"/>
                  </a:lnTo>
                  <a:lnTo>
                    <a:pt x="5494" y="3645"/>
                  </a:lnTo>
                  <a:lnTo>
                    <a:pt x="5624" y="3593"/>
                  </a:lnTo>
                  <a:lnTo>
                    <a:pt x="5754" y="3515"/>
                  </a:lnTo>
                  <a:lnTo>
                    <a:pt x="5859" y="3410"/>
                  </a:lnTo>
                  <a:lnTo>
                    <a:pt x="5963" y="3306"/>
                  </a:lnTo>
                  <a:lnTo>
                    <a:pt x="6093" y="3228"/>
                  </a:lnTo>
                  <a:lnTo>
                    <a:pt x="6249" y="3176"/>
                  </a:lnTo>
                  <a:lnTo>
                    <a:pt x="6431" y="3150"/>
                  </a:lnTo>
                  <a:lnTo>
                    <a:pt x="6614" y="3176"/>
                  </a:lnTo>
                  <a:lnTo>
                    <a:pt x="6770" y="3228"/>
                  </a:lnTo>
                  <a:lnTo>
                    <a:pt x="6874" y="3306"/>
                  </a:lnTo>
                  <a:lnTo>
                    <a:pt x="6978" y="3410"/>
                  </a:lnTo>
                  <a:lnTo>
                    <a:pt x="7082" y="3515"/>
                  </a:lnTo>
                  <a:lnTo>
                    <a:pt x="7212" y="3593"/>
                  </a:lnTo>
                  <a:lnTo>
                    <a:pt x="7369" y="3645"/>
                  </a:lnTo>
                  <a:lnTo>
                    <a:pt x="7551" y="3671"/>
                  </a:lnTo>
                  <a:lnTo>
                    <a:pt x="7733" y="3645"/>
                  </a:lnTo>
                  <a:lnTo>
                    <a:pt x="7889" y="3593"/>
                  </a:lnTo>
                  <a:lnTo>
                    <a:pt x="7993" y="3515"/>
                  </a:lnTo>
                  <a:lnTo>
                    <a:pt x="8098" y="3410"/>
                  </a:lnTo>
                  <a:lnTo>
                    <a:pt x="8228" y="3306"/>
                  </a:lnTo>
                  <a:lnTo>
                    <a:pt x="8332" y="3228"/>
                  </a:lnTo>
                  <a:lnTo>
                    <a:pt x="8488" y="3176"/>
                  </a:lnTo>
                  <a:lnTo>
                    <a:pt x="8670" y="3150"/>
                  </a:lnTo>
                  <a:lnTo>
                    <a:pt x="8852" y="3176"/>
                  </a:lnTo>
                  <a:lnTo>
                    <a:pt x="9009" y="3228"/>
                  </a:lnTo>
                  <a:lnTo>
                    <a:pt x="9139" y="3306"/>
                  </a:lnTo>
                  <a:lnTo>
                    <a:pt x="9243" y="3410"/>
                  </a:lnTo>
                  <a:lnTo>
                    <a:pt x="9347" y="3515"/>
                  </a:lnTo>
                  <a:lnTo>
                    <a:pt x="9451" y="3593"/>
                  </a:lnTo>
                  <a:lnTo>
                    <a:pt x="9607" y="3645"/>
                  </a:lnTo>
                  <a:lnTo>
                    <a:pt x="9790" y="3671"/>
                  </a:lnTo>
                  <a:lnTo>
                    <a:pt x="9972" y="3645"/>
                  </a:lnTo>
                  <a:lnTo>
                    <a:pt x="10128" y="3593"/>
                  </a:lnTo>
                  <a:lnTo>
                    <a:pt x="10258" y="3515"/>
                  </a:lnTo>
                  <a:lnTo>
                    <a:pt x="10362" y="3410"/>
                  </a:lnTo>
                  <a:lnTo>
                    <a:pt x="10467" y="3306"/>
                  </a:lnTo>
                  <a:lnTo>
                    <a:pt x="10597" y="3228"/>
                  </a:lnTo>
                  <a:lnTo>
                    <a:pt x="10727" y="3176"/>
                  </a:lnTo>
                  <a:lnTo>
                    <a:pt x="10909" y="3150"/>
                  </a:lnTo>
                  <a:lnTo>
                    <a:pt x="11117" y="3176"/>
                  </a:lnTo>
                  <a:lnTo>
                    <a:pt x="11248" y="3228"/>
                  </a:lnTo>
                  <a:lnTo>
                    <a:pt x="11378" y="3306"/>
                  </a:lnTo>
                  <a:lnTo>
                    <a:pt x="11482" y="3410"/>
                  </a:lnTo>
                  <a:lnTo>
                    <a:pt x="11586" y="3515"/>
                  </a:lnTo>
                  <a:lnTo>
                    <a:pt x="11716" y="3593"/>
                  </a:lnTo>
                  <a:lnTo>
                    <a:pt x="11846" y="3645"/>
                  </a:lnTo>
                  <a:lnTo>
                    <a:pt x="12055" y="3671"/>
                  </a:lnTo>
                  <a:lnTo>
                    <a:pt x="12185" y="3645"/>
                  </a:lnTo>
                  <a:lnTo>
                    <a:pt x="12315" y="3619"/>
                  </a:lnTo>
                  <a:lnTo>
                    <a:pt x="12419" y="3567"/>
                  </a:lnTo>
                  <a:lnTo>
                    <a:pt x="12523" y="3489"/>
                  </a:lnTo>
                  <a:lnTo>
                    <a:pt x="12680" y="3332"/>
                  </a:lnTo>
                  <a:lnTo>
                    <a:pt x="12758" y="3280"/>
                  </a:lnTo>
                  <a:lnTo>
                    <a:pt x="12862" y="3202"/>
                  </a:lnTo>
                  <a:lnTo>
                    <a:pt x="12784" y="2864"/>
                  </a:lnTo>
                  <a:lnTo>
                    <a:pt x="12653" y="2551"/>
                  </a:lnTo>
                  <a:lnTo>
                    <a:pt x="12497" y="2239"/>
                  </a:lnTo>
                  <a:lnTo>
                    <a:pt x="12341" y="1927"/>
                  </a:lnTo>
                  <a:lnTo>
                    <a:pt x="12133" y="1640"/>
                  </a:lnTo>
                  <a:lnTo>
                    <a:pt x="11925" y="1380"/>
                  </a:lnTo>
                  <a:lnTo>
                    <a:pt x="11690" y="1146"/>
                  </a:lnTo>
                  <a:lnTo>
                    <a:pt x="11430" y="911"/>
                  </a:lnTo>
                  <a:lnTo>
                    <a:pt x="11143" y="703"/>
                  </a:lnTo>
                  <a:lnTo>
                    <a:pt x="10857" y="521"/>
                  </a:lnTo>
                  <a:lnTo>
                    <a:pt x="10545" y="365"/>
                  </a:lnTo>
                  <a:lnTo>
                    <a:pt x="10232" y="234"/>
                  </a:lnTo>
                  <a:lnTo>
                    <a:pt x="9894" y="130"/>
                  </a:lnTo>
                  <a:lnTo>
                    <a:pt x="9555" y="52"/>
                  </a:lnTo>
                  <a:lnTo>
                    <a:pt x="9191" y="26"/>
                  </a:lnTo>
                  <a:lnTo>
                    <a:pt x="88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52" name="Google Shape;1452;p49"/>
            <p:cNvSpPr/>
            <p:nvPr/>
          </p:nvSpPr>
          <p:spPr>
            <a:xfrm>
              <a:off x="1005975" y="2121325"/>
              <a:ext cx="326750" cy="147100"/>
            </a:xfrm>
            <a:custGeom>
              <a:avLst/>
              <a:gdLst/>
              <a:ahLst/>
              <a:cxnLst/>
              <a:rect l="l" t="t" r="r" b="b"/>
              <a:pathLst>
                <a:path w="13070" h="5884" extrusionOk="0">
                  <a:moveTo>
                    <a:pt x="4140" y="0"/>
                  </a:moveTo>
                  <a:lnTo>
                    <a:pt x="3723" y="26"/>
                  </a:lnTo>
                  <a:lnTo>
                    <a:pt x="3307" y="78"/>
                  </a:lnTo>
                  <a:lnTo>
                    <a:pt x="2916" y="182"/>
                  </a:lnTo>
                  <a:lnTo>
                    <a:pt x="2526" y="313"/>
                  </a:lnTo>
                  <a:lnTo>
                    <a:pt x="2161" y="495"/>
                  </a:lnTo>
                  <a:lnTo>
                    <a:pt x="1823" y="703"/>
                  </a:lnTo>
                  <a:lnTo>
                    <a:pt x="1510" y="937"/>
                  </a:lnTo>
                  <a:lnTo>
                    <a:pt x="1224" y="1224"/>
                  </a:lnTo>
                  <a:lnTo>
                    <a:pt x="938" y="1510"/>
                  </a:lnTo>
                  <a:lnTo>
                    <a:pt x="703" y="1823"/>
                  </a:lnTo>
                  <a:lnTo>
                    <a:pt x="495" y="2161"/>
                  </a:lnTo>
                  <a:lnTo>
                    <a:pt x="339" y="2525"/>
                  </a:lnTo>
                  <a:lnTo>
                    <a:pt x="183" y="2916"/>
                  </a:lnTo>
                  <a:lnTo>
                    <a:pt x="78" y="3306"/>
                  </a:lnTo>
                  <a:lnTo>
                    <a:pt x="26" y="3723"/>
                  </a:lnTo>
                  <a:lnTo>
                    <a:pt x="0" y="4140"/>
                  </a:lnTo>
                  <a:lnTo>
                    <a:pt x="0" y="4947"/>
                  </a:lnTo>
                  <a:lnTo>
                    <a:pt x="26" y="5129"/>
                  </a:lnTo>
                  <a:lnTo>
                    <a:pt x="78" y="5311"/>
                  </a:lnTo>
                  <a:lnTo>
                    <a:pt x="157" y="5467"/>
                  </a:lnTo>
                  <a:lnTo>
                    <a:pt x="287" y="5597"/>
                  </a:lnTo>
                  <a:lnTo>
                    <a:pt x="417" y="5702"/>
                  </a:lnTo>
                  <a:lnTo>
                    <a:pt x="573" y="5806"/>
                  </a:lnTo>
                  <a:lnTo>
                    <a:pt x="755" y="5858"/>
                  </a:lnTo>
                  <a:lnTo>
                    <a:pt x="938" y="5884"/>
                  </a:lnTo>
                  <a:lnTo>
                    <a:pt x="12132" y="5884"/>
                  </a:lnTo>
                  <a:lnTo>
                    <a:pt x="12314" y="5858"/>
                  </a:lnTo>
                  <a:lnTo>
                    <a:pt x="12497" y="5806"/>
                  </a:lnTo>
                  <a:lnTo>
                    <a:pt x="12653" y="5702"/>
                  </a:lnTo>
                  <a:lnTo>
                    <a:pt x="12783" y="5597"/>
                  </a:lnTo>
                  <a:lnTo>
                    <a:pt x="12913" y="5467"/>
                  </a:lnTo>
                  <a:lnTo>
                    <a:pt x="12991" y="5311"/>
                  </a:lnTo>
                  <a:lnTo>
                    <a:pt x="13043" y="5129"/>
                  </a:lnTo>
                  <a:lnTo>
                    <a:pt x="13069" y="4947"/>
                  </a:lnTo>
                  <a:lnTo>
                    <a:pt x="13069" y="4140"/>
                  </a:lnTo>
                  <a:lnTo>
                    <a:pt x="13043" y="3723"/>
                  </a:lnTo>
                  <a:lnTo>
                    <a:pt x="12991" y="3306"/>
                  </a:lnTo>
                  <a:lnTo>
                    <a:pt x="12887" y="2916"/>
                  </a:lnTo>
                  <a:lnTo>
                    <a:pt x="12731" y="2525"/>
                  </a:lnTo>
                  <a:lnTo>
                    <a:pt x="12575" y="2161"/>
                  </a:lnTo>
                  <a:lnTo>
                    <a:pt x="12366" y="1823"/>
                  </a:lnTo>
                  <a:lnTo>
                    <a:pt x="12132" y="1510"/>
                  </a:lnTo>
                  <a:lnTo>
                    <a:pt x="11846" y="1224"/>
                  </a:lnTo>
                  <a:lnTo>
                    <a:pt x="11559" y="937"/>
                  </a:lnTo>
                  <a:lnTo>
                    <a:pt x="11247" y="703"/>
                  </a:lnTo>
                  <a:lnTo>
                    <a:pt x="10909" y="495"/>
                  </a:lnTo>
                  <a:lnTo>
                    <a:pt x="10544" y="313"/>
                  </a:lnTo>
                  <a:lnTo>
                    <a:pt x="10154" y="182"/>
                  </a:lnTo>
                  <a:lnTo>
                    <a:pt x="9763" y="78"/>
                  </a:lnTo>
                  <a:lnTo>
                    <a:pt x="9347" y="26"/>
                  </a:lnTo>
                  <a:lnTo>
                    <a:pt x="8930" y="0"/>
                  </a:lnTo>
                  <a:close/>
                </a:path>
              </a:pathLst>
            </a:custGeom>
            <a:solidFill>
              <a:srgbClr val="DAB4A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53" name="Google Shape;1453;p49"/>
            <p:cNvSpPr/>
            <p:nvPr/>
          </p:nvSpPr>
          <p:spPr>
            <a:xfrm>
              <a:off x="1005975" y="2121325"/>
              <a:ext cx="326750" cy="147100"/>
            </a:xfrm>
            <a:custGeom>
              <a:avLst/>
              <a:gdLst/>
              <a:ahLst/>
              <a:cxnLst/>
              <a:rect l="l" t="t" r="r" b="b"/>
              <a:pathLst>
                <a:path w="13070" h="5884" extrusionOk="0">
                  <a:moveTo>
                    <a:pt x="4140" y="0"/>
                  </a:moveTo>
                  <a:lnTo>
                    <a:pt x="3723" y="26"/>
                  </a:lnTo>
                  <a:lnTo>
                    <a:pt x="3307" y="78"/>
                  </a:lnTo>
                  <a:lnTo>
                    <a:pt x="2916" y="182"/>
                  </a:lnTo>
                  <a:lnTo>
                    <a:pt x="2526" y="313"/>
                  </a:lnTo>
                  <a:lnTo>
                    <a:pt x="2161" y="495"/>
                  </a:lnTo>
                  <a:lnTo>
                    <a:pt x="1823" y="703"/>
                  </a:lnTo>
                  <a:lnTo>
                    <a:pt x="1510" y="937"/>
                  </a:lnTo>
                  <a:lnTo>
                    <a:pt x="1224" y="1224"/>
                  </a:lnTo>
                  <a:lnTo>
                    <a:pt x="938" y="1510"/>
                  </a:lnTo>
                  <a:lnTo>
                    <a:pt x="703" y="1823"/>
                  </a:lnTo>
                  <a:lnTo>
                    <a:pt x="495" y="2161"/>
                  </a:lnTo>
                  <a:lnTo>
                    <a:pt x="339" y="2525"/>
                  </a:lnTo>
                  <a:lnTo>
                    <a:pt x="183" y="2916"/>
                  </a:lnTo>
                  <a:lnTo>
                    <a:pt x="78" y="3306"/>
                  </a:lnTo>
                  <a:lnTo>
                    <a:pt x="26" y="3723"/>
                  </a:lnTo>
                  <a:lnTo>
                    <a:pt x="0" y="4140"/>
                  </a:lnTo>
                  <a:lnTo>
                    <a:pt x="0" y="4947"/>
                  </a:lnTo>
                  <a:lnTo>
                    <a:pt x="26" y="5129"/>
                  </a:lnTo>
                  <a:lnTo>
                    <a:pt x="78" y="5311"/>
                  </a:lnTo>
                  <a:lnTo>
                    <a:pt x="157" y="5467"/>
                  </a:lnTo>
                  <a:lnTo>
                    <a:pt x="287" y="5597"/>
                  </a:lnTo>
                  <a:lnTo>
                    <a:pt x="417" y="5702"/>
                  </a:lnTo>
                  <a:lnTo>
                    <a:pt x="573" y="5806"/>
                  </a:lnTo>
                  <a:lnTo>
                    <a:pt x="755" y="5858"/>
                  </a:lnTo>
                  <a:lnTo>
                    <a:pt x="938" y="5884"/>
                  </a:lnTo>
                  <a:lnTo>
                    <a:pt x="12132" y="5884"/>
                  </a:lnTo>
                  <a:lnTo>
                    <a:pt x="12314" y="5858"/>
                  </a:lnTo>
                  <a:lnTo>
                    <a:pt x="12497" y="5806"/>
                  </a:lnTo>
                  <a:lnTo>
                    <a:pt x="12653" y="5702"/>
                  </a:lnTo>
                  <a:lnTo>
                    <a:pt x="12783" y="5597"/>
                  </a:lnTo>
                  <a:lnTo>
                    <a:pt x="12913" y="5467"/>
                  </a:lnTo>
                  <a:lnTo>
                    <a:pt x="12991" y="5311"/>
                  </a:lnTo>
                  <a:lnTo>
                    <a:pt x="13043" y="5129"/>
                  </a:lnTo>
                  <a:lnTo>
                    <a:pt x="13069" y="4947"/>
                  </a:lnTo>
                  <a:lnTo>
                    <a:pt x="13069" y="4140"/>
                  </a:lnTo>
                  <a:lnTo>
                    <a:pt x="13043" y="3723"/>
                  </a:lnTo>
                  <a:lnTo>
                    <a:pt x="12991" y="3306"/>
                  </a:lnTo>
                  <a:lnTo>
                    <a:pt x="12887" y="2916"/>
                  </a:lnTo>
                  <a:lnTo>
                    <a:pt x="12731" y="2525"/>
                  </a:lnTo>
                  <a:lnTo>
                    <a:pt x="12575" y="2161"/>
                  </a:lnTo>
                  <a:lnTo>
                    <a:pt x="12366" y="1823"/>
                  </a:lnTo>
                  <a:lnTo>
                    <a:pt x="12132" y="1510"/>
                  </a:lnTo>
                  <a:lnTo>
                    <a:pt x="11846" y="1224"/>
                  </a:lnTo>
                  <a:lnTo>
                    <a:pt x="11559" y="937"/>
                  </a:lnTo>
                  <a:lnTo>
                    <a:pt x="11247" y="703"/>
                  </a:lnTo>
                  <a:lnTo>
                    <a:pt x="10909" y="495"/>
                  </a:lnTo>
                  <a:lnTo>
                    <a:pt x="10544" y="313"/>
                  </a:lnTo>
                  <a:lnTo>
                    <a:pt x="10154" y="182"/>
                  </a:lnTo>
                  <a:lnTo>
                    <a:pt x="9763" y="78"/>
                  </a:lnTo>
                  <a:lnTo>
                    <a:pt x="9347" y="26"/>
                  </a:lnTo>
                  <a:lnTo>
                    <a:pt x="89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54" name="Google Shape;1454;p49"/>
            <p:cNvSpPr/>
            <p:nvPr/>
          </p:nvSpPr>
          <p:spPr>
            <a:xfrm>
              <a:off x="1008575" y="2121325"/>
              <a:ext cx="321550" cy="91775"/>
            </a:xfrm>
            <a:custGeom>
              <a:avLst/>
              <a:gdLst/>
              <a:ahLst/>
              <a:cxnLst/>
              <a:rect l="l" t="t" r="r" b="b"/>
              <a:pathLst>
                <a:path w="12862" h="3671" extrusionOk="0">
                  <a:moveTo>
                    <a:pt x="4036" y="0"/>
                  </a:moveTo>
                  <a:lnTo>
                    <a:pt x="3671" y="26"/>
                  </a:lnTo>
                  <a:lnTo>
                    <a:pt x="3333" y="52"/>
                  </a:lnTo>
                  <a:lnTo>
                    <a:pt x="2968" y="130"/>
                  </a:lnTo>
                  <a:lnTo>
                    <a:pt x="2630" y="234"/>
                  </a:lnTo>
                  <a:lnTo>
                    <a:pt x="2317" y="365"/>
                  </a:lnTo>
                  <a:lnTo>
                    <a:pt x="2005" y="521"/>
                  </a:lnTo>
                  <a:lnTo>
                    <a:pt x="1719" y="703"/>
                  </a:lnTo>
                  <a:lnTo>
                    <a:pt x="1432" y="911"/>
                  </a:lnTo>
                  <a:lnTo>
                    <a:pt x="1172" y="1146"/>
                  </a:lnTo>
                  <a:lnTo>
                    <a:pt x="938" y="1380"/>
                  </a:lnTo>
                  <a:lnTo>
                    <a:pt x="729" y="1666"/>
                  </a:lnTo>
                  <a:lnTo>
                    <a:pt x="521" y="1927"/>
                  </a:lnTo>
                  <a:lnTo>
                    <a:pt x="365" y="2239"/>
                  </a:lnTo>
                  <a:lnTo>
                    <a:pt x="209" y="2551"/>
                  </a:lnTo>
                  <a:lnTo>
                    <a:pt x="105" y="2890"/>
                  </a:lnTo>
                  <a:lnTo>
                    <a:pt x="0" y="3228"/>
                  </a:lnTo>
                  <a:lnTo>
                    <a:pt x="183" y="3359"/>
                  </a:lnTo>
                  <a:lnTo>
                    <a:pt x="339" y="3489"/>
                  </a:lnTo>
                  <a:lnTo>
                    <a:pt x="417" y="3567"/>
                  </a:lnTo>
                  <a:lnTo>
                    <a:pt x="521" y="3619"/>
                  </a:lnTo>
                  <a:lnTo>
                    <a:pt x="651" y="3645"/>
                  </a:lnTo>
                  <a:lnTo>
                    <a:pt x="781" y="3671"/>
                  </a:lnTo>
                  <a:lnTo>
                    <a:pt x="990" y="3645"/>
                  </a:lnTo>
                  <a:lnTo>
                    <a:pt x="1120" y="3593"/>
                  </a:lnTo>
                  <a:lnTo>
                    <a:pt x="1250" y="3489"/>
                  </a:lnTo>
                  <a:lnTo>
                    <a:pt x="1354" y="3411"/>
                  </a:lnTo>
                  <a:lnTo>
                    <a:pt x="1458" y="3306"/>
                  </a:lnTo>
                  <a:lnTo>
                    <a:pt x="1589" y="3228"/>
                  </a:lnTo>
                  <a:lnTo>
                    <a:pt x="1719" y="3150"/>
                  </a:lnTo>
                  <a:lnTo>
                    <a:pt x="2109" y="3150"/>
                  </a:lnTo>
                  <a:lnTo>
                    <a:pt x="2239" y="3228"/>
                  </a:lnTo>
                  <a:lnTo>
                    <a:pt x="2370" y="3306"/>
                  </a:lnTo>
                  <a:lnTo>
                    <a:pt x="2474" y="3411"/>
                  </a:lnTo>
                  <a:lnTo>
                    <a:pt x="2578" y="3489"/>
                  </a:lnTo>
                  <a:lnTo>
                    <a:pt x="2708" y="3593"/>
                  </a:lnTo>
                  <a:lnTo>
                    <a:pt x="2864" y="3645"/>
                  </a:lnTo>
                  <a:lnTo>
                    <a:pt x="3046" y="3671"/>
                  </a:lnTo>
                  <a:lnTo>
                    <a:pt x="3229" y="3645"/>
                  </a:lnTo>
                  <a:lnTo>
                    <a:pt x="3385" y="3593"/>
                  </a:lnTo>
                  <a:lnTo>
                    <a:pt x="3489" y="3489"/>
                  </a:lnTo>
                  <a:lnTo>
                    <a:pt x="3593" y="3411"/>
                  </a:lnTo>
                  <a:lnTo>
                    <a:pt x="3723" y="3306"/>
                  </a:lnTo>
                  <a:lnTo>
                    <a:pt x="3827" y="3228"/>
                  </a:lnTo>
                  <a:lnTo>
                    <a:pt x="3984" y="3150"/>
                  </a:lnTo>
                  <a:lnTo>
                    <a:pt x="4348" y="3150"/>
                  </a:lnTo>
                  <a:lnTo>
                    <a:pt x="4504" y="3228"/>
                  </a:lnTo>
                  <a:lnTo>
                    <a:pt x="4608" y="3306"/>
                  </a:lnTo>
                  <a:lnTo>
                    <a:pt x="4739" y="3411"/>
                  </a:lnTo>
                  <a:lnTo>
                    <a:pt x="4843" y="3489"/>
                  </a:lnTo>
                  <a:lnTo>
                    <a:pt x="4947" y="3593"/>
                  </a:lnTo>
                  <a:lnTo>
                    <a:pt x="5103" y="3645"/>
                  </a:lnTo>
                  <a:lnTo>
                    <a:pt x="5285" y="3671"/>
                  </a:lnTo>
                  <a:lnTo>
                    <a:pt x="5468" y="3645"/>
                  </a:lnTo>
                  <a:lnTo>
                    <a:pt x="5624" y="3593"/>
                  </a:lnTo>
                  <a:lnTo>
                    <a:pt x="5754" y="3489"/>
                  </a:lnTo>
                  <a:lnTo>
                    <a:pt x="5858" y="3411"/>
                  </a:lnTo>
                  <a:lnTo>
                    <a:pt x="5962" y="3306"/>
                  </a:lnTo>
                  <a:lnTo>
                    <a:pt x="6092" y="3228"/>
                  </a:lnTo>
                  <a:lnTo>
                    <a:pt x="6223" y="3150"/>
                  </a:lnTo>
                  <a:lnTo>
                    <a:pt x="6587" y="3150"/>
                  </a:lnTo>
                  <a:lnTo>
                    <a:pt x="6743" y="3228"/>
                  </a:lnTo>
                  <a:lnTo>
                    <a:pt x="6873" y="3306"/>
                  </a:lnTo>
                  <a:lnTo>
                    <a:pt x="6978" y="3411"/>
                  </a:lnTo>
                  <a:lnTo>
                    <a:pt x="7082" y="3489"/>
                  </a:lnTo>
                  <a:lnTo>
                    <a:pt x="7212" y="3593"/>
                  </a:lnTo>
                  <a:lnTo>
                    <a:pt x="7342" y="3645"/>
                  </a:lnTo>
                  <a:lnTo>
                    <a:pt x="7524" y="3671"/>
                  </a:lnTo>
                  <a:lnTo>
                    <a:pt x="7733" y="3645"/>
                  </a:lnTo>
                  <a:lnTo>
                    <a:pt x="7863" y="3593"/>
                  </a:lnTo>
                  <a:lnTo>
                    <a:pt x="7993" y="3489"/>
                  </a:lnTo>
                  <a:lnTo>
                    <a:pt x="8097" y="3411"/>
                  </a:lnTo>
                  <a:lnTo>
                    <a:pt x="8201" y="3306"/>
                  </a:lnTo>
                  <a:lnTo>
                    <a:pt x="8331" y="3228"/>
                  </a:lnTo>
                  <a:lnTo>
                    <a:pt x="8462" y="3150"/>
                  </a:lnTo>
                  <a:lnTo>
                    <a:pt x="8852" y="3150"/>
                  </a:lnTo>
                  <a:lnTo>
                    <a:pt x="8982" y="3228"/>
                  </a:lnTo>
                  <a:lnTo>
                    <a:pt x="9112" y="3306"/>
                  </a:lnTo>
                  <a:lnTo>
                    <a:pt x="9217" y="3411"/>
                  </a:lnTo>
                  <a:lnTo>
                    <a:pt x="9321" y="3489"/>
                  </a:lnTo>
                  <a:lnTo>
                    <a:pt x="9451" y="3593"/>
                  </a:lnTo>
                  <a:lnTo>
                    <a:pt x="9607" y="3645"/>
                  </a:lnTo>
                  <a:lnTo>
                    <a:pt x="9789" y="3671"/>
                  </a:lnTo>
                  <a:lnTo>
                    <a:pt x="9971" y="3645"/>
                  </a:lnTo>
                  <a:lnTo>
                    <a:pt x="10128" y="3593"/>
                  </a:lnTo>
                  <a:lnTo>
                    <a:pt x="10232" y="3489"/>
                  </a:lnTo>
                  <a:lnTo>
                    <a:pt x="10336" y="3411"/>
                  </a:lnTo>
                  <a:lnTo>
                    <a:pt x="10466" y="3306"/>
                  </a:lnTo>
                  <a:lnTo>
                    <a:pt x="10570" y="3228"/>
                  </a:lnTo>
                  <a:lnTo>
                    <a:pt x="10726" y="3150"/>
                  </a:lnTo>
                  <a:lnTo>
                    <a:pt x="11091" y="3150"/>
                  </a:lnTo>
                  <a:lnTo>
                    <a:pt x="11247" y="3228"/>
                  </a:lnTo>
                  <a:lnTo>
                    <a:pt x="11351" y="3306"/>
                  </a:lnTo>
                  <a:lnTo>
                    <a:pt x="11481" y="3411"/>
                  </a:lnTo>
                  <a:lnTo>
                    <a:pt x="11586" y="3489"/>
                  </a:lnTo>
                  <a:lnTo>
                    <a:pt x="11690" y="3593"/>
                  </a:lnTo>
                  <a:lnTo>
                    <a:pt x="11846" y="3645"/>
                  </a:lnTo>
                  <a:lnTo>
                    <a:pt x="12028" y="3671"/>
                  </a:lnTo>
                  <a:lnTo>
                    <a:pt x="12184" y="3645"/>
                  </a:lnTo>
                  <a:lnTo>
                    <a:pt x="12315" y="3619"/>
                  </a:lnTo>
                  <a:lnTo>
                    <a:pt x="12419" y="3567"/>
                  </a:lnTo>
                  <a:lnTo>
                    <a:pt x="12497" y="3489"/>
                  </a:lnTo>
                  <a:lnTo>
                    <a:pt x="12679" y="3332"/>
                  </a:lnTo>
                  <a:lnTo>
                    <a:pt x="12757" y="3254"/>
                  </a:lnTo>
                  <a:lnTo>
                    <a:pt x="12861" y="3202"/>
                  </a:lnTo>
                  <a:lnTo>
                    <a:pt x="12757" y="2864"/>
                  </a:lnTo>
                  <a:lnTo>
                    <a:pt x="12653" y="2551"/>
                  </a:lnTo>
                  <a:lnTo>
                    <a:pt x="12497" y="2213"/>
                  </a:lnTo>
                  <a:lnTo>
                    <a:pt x="12315" y="1927"/>
                  </a:lnTo>
                  <a:lnTo>
                    <a:pt x="12132" y="1640"/>
                  </a:lnTo>
                  <a:lnTo>
                    <a:pt x="11898" y="1380"/>
                  </a:lnTo>
                  <a:lnTo>
                    <a:pt x="11664" y="1146"/>
                  </a:lnTo>
                  <a:lnTo>
                    <a:pt x="11403" y="911"/>
                  </a:lnTo>
                  <a:lnTo>
                    <a:pt x="11143" y="703"/>
                  </a:lnTo>
                  <a:lnTo>
                    <a:pt x="10857" y="521"/>
                  </a:lnTo>
                  <a:lnTo>
                    <a:pt x="10544" y="365"/>
                  </a:lnTo>
                  <a:lnTo>
                    <a:pt x="10206" y="234"/>
                  </a:lnTo>
                  <a:lnTo>
                    <a:pt x="9893" y="130"/>
                  </a:lnTo>
                  <a:lnTo>
                    <a:pt x="9529" y="52"/>
                  </a:lnTo>
                  <a:lnTo>
                    <a:pt x="9190" y="26"/>
                  </a:lnTo>
                  <a:lnTo>
                    <a:pt x="88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1455" name="Google Shape;1455;p49"/>
            <p:cNvSpPr/>
            <p:nvPr/>
          </p:nvSpPr>
          <p:spPr>
            <a:xfrm>
              <a:off x="1000125" y="1997650"/>
              <a:ext cx="424375" cy="276650"/>
            </a:xfrm>
            <a:custGeom>
              <a:avLst/>
              <a:gdLst/>
              <a:ahLst/>
              <a:cxnLst/>
              <a:rect l="l" t="t" r="r" b="b"/>
              <a:pathLst>
                <a:path w="16975" h="11066" extrusionOk="0">
                  <a:moveTo>
                    <a:pt x="12835" y="521"/>
                  </a:moveTo>
                  <a:lnTo>
                    <a:pt x="13121" y="547"/>
                  </a:lnTo>
                  <a:lnTo>
                    <a:pt x="13382" y="599"/>
                  </a:lnTo>
                  <a:lnTo>
                    <a:pt x="13642" y="652"/>
                  </a:lnTo>
                  <a:lnTo>
                    <a:pt x="13902" y="756"/>
                  </a:lnTo>
                  <a:lnTo>
                    <a:pt x="14137" y="834"/>
                  </a:lnTo>
                  <a:lnTo>
                    <a:pt x="14397" y="964"/>
                  </a:lnTo>
                  <a:lnTo>
                    <a:pt x="14631" y="1094"/>
                  </a:lnTo>
                  <a:lnTo>
                    <a:pt x="14839" y="1250"/>
                  </a:lnTo>
                  <a:lnTo>
                    <a:pt x="15048" y="1407"/>
                  </a:lnTo>
                  <a:lnTo>
                    <a:pt x="15256" y="1589"/>
                  </a:lnTo>
                  <a:lnTo>
                    <a:pt x="15438" y="1771"/>
                  </a:lnTo>
                  <a:lnTo>
                    <a:pt x="15620" y="1979"/>
                  </a:lnTo>
                  <a:lnTo>
                    <a:pt x="15777" y="2188"/>
                  </a:lnTo>
                  <a:lnTo>
                    <a:pt x="15933" y="2422"/>
                  </a:lnTo>
                  <a:lnTo>
                    <a:pt x="16063" y="2656"/>
                  </a:lnTo>
                  <a:lnTo>
                    <a:pt x="16167" y="2890"/>
                  </a:lnTo>
                  <a:lnTo>
                    <a:pt x="16271" y="3151"/>
                  </a:lnTo>
                  <a:lnTo>
                    <a:pt x="16271" y="3177"/>
                  </a:lnTo>
                  <a:lnTo>
                    <a:pt x="16323" y="3359"/>
                  </a:lnTo>
                  <a:lnTo>
                    <a:pt x="16193" y="3489"/>
                  </a:lnTo>
                  <a:lnTo>
                    <a:pt x="16089" y="3567"/>
                  </a:lnTo>
                  <a:lnTo>
                    <a:pt x="16011" y="3619"/>
                  </a:lnTo>
                  <a:lnTo>
                    <a:pt x="15907" y="3671"/>
                  </a:lnTo>
                  <a:lnTo>
                    <a:pt x="15673" y="3671"/>
                  </a:lnTo>
                  <a:lnTo>
                    <a:pt x="15568" y="3619"/>
                  </a:lnTo>
                  <a:lnTo>
                    <a:pt x="15490" y="3567"/>
                  </a:lnTo>
                  <a:lnTo>
                    <a:pt x="15412" y="3489"/>
                  </a:lnTo>
                  <a:lnTo>
                    <a:pt x="15282" y="3385"/>
                  </a:lnTo>
                  <a:lnTo>
                    <a:pt x="15126" y="3255"/>
                  </a:lnTo>
                  <a:lnTo>
                    <a:pt x="14918" y="3177"/>
                  </a:lnTo>
                  <a:lnTo>
                    <a:pt x="14813" y="3151"/>
                  </a:lnTo>
                  <a:lnTo>
                    <a:pt x="14527" y="3151"/>
                  </a:lnTo>
                  <a:lnTo>
                    <a:pt x="14423" y="3177"/>
                  </a:lnTo>
                  <a:lnTo>
                    <a:pt x="14215" y="3255"/>
                  </a:lnTo>
                  <a:lnTo>
                    <a:pt x="14058" y="3385"/>
                  </a:lnTo>
                  <a:lnTo>
                    <a:pt x="13928" y="3489"/>
                  </a:lnTo>
                  <a:lnTo>
                    <a:pt x="13850" y="3567"/>
                  </a:lnTo>
                  <a:lnTo>
                    <a:pt x="13772" y="3619"/>
                  </a:lnTo>
                  <a:lnTo>
                    <a:pt x="13694" y="3698"/>
                  </a:lnTo>
                  <a:lnTo>
                    <a:pt x="13642" y="3776"/>
                  </a:lnTo>
                  <a:lnTo>
                    <a:pt x="13642" y="3880"/>
                  </a:lnTo>
                  <a:lnTo>
                    <a:pt x="13668" y="3958"/>
                  </a:lnTo>
                  <a:lnTo>
                    <a:pt x="13746" y="4036"/>
                  </a:lnTo>
                  <a:lnTo>
                    <a:pt x="13824" y="4088"/>
                  </a:lnTo>
                  <a:lnTo>
                    <a:pt x="13928" y="4088"/>
                  </a:lnTo>
                  <a:lnTo>
                    <a:pt x="14006" y="4062"/>
                  </a:lnTo>
                  <a:lnTo>
                    <a:pt x="14163" y="3958"/>
                  </a:lnTo>
                  <a:lnTo>
                    <a:pt x="14267" y="3854"/>
                  </a:lnTo>
                  <a:lnTo>
                    <a:pt x="14371" y="3776"/>
                  </a:lnTo>
                  <a:lnTo>
                    <a:pt x="14449" y="3698"/>
                  </a:lnTo>
                  <a:lnTo>
                    <a:pt x="14553" y="3671"/>
                  </a:lnTo>
                  <a:lnTo>
                    <a:pt x="14657" y="3645"/>
                  </a:lnTo>
                  <a:lnTo>
                    <a:pt x="14787" y="3671"/>
                  </a:lnTo>
                  <a:lnTo>
                    <a:pt x="14891" y="3698"/>
                  </a:lnTo>
                  <a:lnTo>
                    <a:pt x="14970" y="3776"/>
                  </a:lnTo>
                  <a:lnTo>
                    <a:pt x="15048" y="3854"/>
                  </a:lnTo>
                  <a:lnTo>
                    <a:pt x="15178" y="3958"/>
                  </a:lnTo>
                  <a:lnTo>
                    <a:pt x="15334" y="4062"/>
                  </a:lnTo>
                  <a:lnTo>
                    <a:pt x="15542" y="4140"/>
                  </a:lnTo>
                  <a:lnTo>
                    <a:pt x="15646" y="4166"/>
                  </a:lnTo>
                  <a:lnTo>
                    <a:pt x="16011" y="4166"/>
                  </a:lnTo>
                  <a:lnTo>
                    <a:pt x="16193" y="4088"/>
                  </a:lnTo>
                  <a:lnTo>
                    <a:pt x="16323" y="4010"/>
                  </a:lnTo>
                  <a:lnTo>
                    <a:pt x="16454" y="3932"/>
                  </a:lnTo>
                  <a:lnTo>
                    <a:pt x="16480" y="4400"/>
                  </a:lnTo>
                  <a:lnTo>
                    <a:pt x="16480" y="5207"/>
                  </a:lnTo>
                  <a:lnTo>
                    <a:pt x="16454" y="5338"/>
                  </a:lnTo>
                  <a:lnTo>
                    <a:pt x="16428" y="5468"/>
                  </a:lnTo>
                  <a:lnTo>
                    <a:pt x="16349" y="5598"/>
                  </a:lnTo>
                  <a:lnTo>
                    <a:pt x="16271" y="5676"/>
                  </a:lnTo>
                  <a:lnTo>
                    <a:pt x="16167" y="5780"/>
                  </a:lnTo>
                  <a:lnTo>
                    <a:pt x="16063" y="5832"/>
                  </a:lnTo>
                  <a:lnTo>
                    <a:pt x="15933" y="5884"/>
                  </a:lnTo>
                  <a:lnTo>
                    <a:pt x="12158" y="5884"/>
                  </a:lnTo>
                  <a:lnTo>
                    <a:pt x="11898" y="5676"/>
                  </a:lnTo>
                  <a:lnTo>
                    <a:pt x="11637" y="5468"/>
                  </a:lnTo>
                  <a:lnTo>
                    <a:pt x="11377" y="5286"/>
                  </a:lnTo>
                  <a:lnTo>
                    <a:pt x="11091" y="5155"/>
                  </a:lnTo>
                  <a:lnTo>
                    <a:pt x="10778" y="4999"/>
                  </a:lnTo>
                  <a:lnTo>
                    <a:pt x="10492" y="4895"/>
                  </a:lnTo>
                  <a:lnTo>
                    <a:pt x="10179" y="4817"/>
                  </a:lnTo>
                  <a:lnTo>
                    <a:pt x="9841" y="4739"/>
                  </a:lnTo>
                  <a:lnTo>
                    <a:pt x="9528" y="4713"/>
                  </a:lnTo>
                  <a:lnTo>
                    <a:pt x="8982" y="4687"/>
                  </a:lnTo>
                  <a:lnTo>
                    <a:pt x="4374" y="4687"/>
                  </a:lnTo>
                  <a:lnTo>
                    <a:pt x="4139" y="4713"/>
                  </a:lnTo>
                  <a:lnTo>
                    <a:pt x="3905" y="4713"/>
                  </a:lnTo>
                  <a:lnTo>
                    <a:pt x="3905" y="4400"/>
                  </a:lnTo>
                  <a:lnTo>
                    <a:pt x="3931" y="3958"/>
                  </a:lnTo>
                  <a:lnTo>
                    <a:pt x="4035" y="4036"/>
                  </a:lnTo>
                  <a:lnTo>
                    <a:pt x="4191" y="4114"/>
                  </a:lnTo>
                  <a:lnTo>
                    <a:pt x="4348" y="4166"/>
                  </a:lnTo>
                  <a:lnTo>
                    <a:pt x="4686" y="4166"/>
                  </a:lnTo>
                  <a:lnTo>
                    <a:pt x="4816" y="4140"/>
                  </a:lnTo>
                  <a:lnTo>
                    <a:pt x="4999" y="4062"/>
                  </a:lnTo>
                  <a:lnTo>
                    <a:pt x="5155" y="3958"/>
                  </a:lnTo>
                  <a:lnTo>
                    <a:pt x="5285" y="3854"/>
                  </a:lnTo>
                  <a:lnTo>
                    <a:pt x="5363" y="3776"/>
                  </a:lnTo>
                  <a:lnTo>
                    <a:pt x="5467" y="3698"/>
                  </a:lnTo>
                  <a:lnTo>
                    <a:pt x="5545" y="3671"/>
                  </a:lnTo>
                  <a:lnTo>
                    <a:pt x="5675" y="3645"/>
                  </a:lnTo>
                  <a:lnTo>
                    <a:pt x="5806" y="3671"/>
                  </a:lnTo>
                  <a:lnTo>
                    <a:pt x="5884" y="3698"/>
                  </a:lnTo>
                  <a:lnTo>
                    <a:pt x="5988" y="3776"/>
                  </a:lnTo>
                  <a:lnTo>
                    <a:pt x="6066" y="3854"/>
                  </a:lnTo>
                  <a:lnTo>
                    <a:pt x="6196" y="3958"/>
                  </a:lnTo>
                  <a:lnTo>
                    <a:pt x="6352" y="4062"/>
                  </a:lnTo>
                  <a:lnTo>
                    <a:pt x="6535" y="4140"/>
                  </a:lnTo>
                  <a:lnTo>
                    <a:pt x="6665" y="4166"/>
                  </a:lnTo>
                  <a:lnTo>
                    <a:pt x="6925" y="4166"/>
                  </a:lnTo>
                  <a:lnTo>
                    <a:pt x="7055" y="4140"/>
                  </a:lnTo>
                  <a:lnTo>
                    <a:pt x="7264" y="4062"/>
                  </a:lnTo>
                  <a:lnTo>
                    <a:pt x="7420" y="3958"/>
                  </a:lnTo>
                  <a:lnTo>
                    <a:pt x="7524" y="3854"/>
                  </a:lnTo>
                  <a:lnTo>
                    <a:pt x="7628" y="3776"/>
                  </a:lnTo>
                  <a:lnTo>
                    <a:pt x="7706" y="3698"/>
                  </a:lnTo>
                  <a:lnTo>
                    <a:pt x="7810" y="3671"/>
                  </a:lnTo>
                  <a:lnTo>
                    <a:pt x="7914" y="3645"/>
                  </a:lnTo>
                  <a:lnTo>
                    <a:pt x="8045" y="3671"/>
                  </a:lnTo>
                  <a:lnTo>
                    <a:pt x="8149" y="3698"/>
                  </a:lnTo>
                  <a:lnTo>
                    <a:pt x="8227" y="3776"/>
                  </a:lnTo>
                  <a:lnTo>
                    <a:pt x="8305" y="3854"/>
                  </a:lnTo>
                  <a:lnTo>
                    <a:pt x="8435" y="3958"/>
                  </a:lnTo>
                  <a:lnTo>
                    <a:pt x="8591" y="4062"/>
                  </a:lnTo>
                  <a:lnTo>
                    <a:pt x="8800" y="4140"/>
                  </a:lnTo>
                  <a:lnTo>
                    <a:pt x="8904" y="4166"/>
                  </a:lnTo>
                  <a:lnTo>
                    <a:pt x="9190" y="4166"/>
                  </a:lnTo>
                  <a:lnTo>
                    <a:pt x="9294" y="4140"/>
                  </a:lnTo>
                  <a:lnTo>
                    <a:pt x="9502" y="4062"/>
                  </a:lnTo>
                  <a:lnTo>
                    <a:pt x="9659" y="3958"/>
                  </a:lnTo>
                  <a:lnTo>
                    <a:pt x="9789" y="3854"/>
                  </a:lnTo>
                  <a:lnTo>
                    <a:pt x="9867" y="3776"/>
                  </a:lnTo>
                  <a:lnTo>
                    <a:pt x="9945" y="3698"/>
                  </a:lnTo>
                  <a:lnTo>
                    <a:pt x="10049" y="3671"/>
                  </a:lnTo>
                  <a:lnTo>
                    <a:pt x="10179" y="3645"/>
                  </a:lnTo>
                  <a:lnTo>
                    <a:pt x="10283" y="3671"/>
                  </a:lnTo>
                  <a:lnTo>
                    <a:pt x="10388" y="3698"/>
                  </a:lnTo>
                  <a:lnTo>
                    <a:pt x="10466" y="3776"/>
                  </a:lnTo>
                  <a:lnTo>
                    <a:pt x="10570" y="3854"/>
                  </a:lnTo>
                  <a:lnTo>
                    <a:pt x="10700" y="3958"/>
                  </a:lnTo>
                  <a:lnTo>
                    <a:pt x="10856" y="4062"/>
                  </a:lnTo>
                  <a:lnTo>
                    <a:pt x="11038" y="4140"/>
                  </a:lnTo>
                  <a:lnTo>
                    <a:pt x="11169" y="4166"/>
                  </a:lnTo>
                  <a:lnTo>
                    <a:pt x="11429" y="4166"/>
                  </a:lnTo>
                  <a:lnTo>
                    <a:pt x="11559" y="4140"/>
                  </a:lnTo>
                  <a:lnTo>
                    <a:pt x="11741" y="4062"/>
                  </a:lnTo>
                  <a:lnTo>
                    <a:pt x="11898" y="3958"/>
                  </a:lnTo>
                  <a:lnTo>
                    <a:pt x="12028" y="3854"/>
                  </a:lnTo>
                  <a:lnTo>
                    <a:pt x="12106" y="3776"/>
                  </a:lnTo>
                  <a:lnTo>
                    <a:pt x="12210" y="3698"/>
                  </a:lnTo>
                  <a:lnTo>
                    <a:pt x="12288" y="3671"/>
                  </a:lnTo>
                  <a:lnTo>
                    <a:pt x="12418" y="3645"/>
                  </a:lnTo>
                  <a:lnTo>
                    <a:pt x="12574" y="3671"/>
                  </a:lnTo>
                  <a:lnTo>
                    <a:pt x="12679" y="3724"/>
                  </a:lnTo>
                  <a:lnTo>
                    <a:pt x="12757" y="3776"/>
                  </a:lnTo>
                  <a:lnTo>
                    <a:pt x="12861" y="3776"/>
                  </a:lnTo>
                  <a:lnTo>
                    <a:pt x="12939" y="3750"/>
                  </a:lnTo>
                  <a:lnTo>
                    <a:pt x="13017" y="3671"/>
                  </a:lnTo>
                  <a:lnTo>
                    <a:pt x="13069" y="3593"/>
                  </a:lnTo>
                  <a:lnTo>
                    <a:pt x="13069" y="3489"/>
                  </a:lnTo>
                  <a:lnTo>
                    <a:pt x="13043" y="3385"/>
                  </a:lnTo>
                  <a:lnTo>
                    <a:pt x="12965" y="3333"/>
                  </a:lnTo>
                  <a:lnTo>
                    <a:pt x="12835" y="3255"/>
                  </a:lnTo>
                  <a:lnTo>
                    <a:pt x="12705" y="3203"/>
                  </a:lnTo>
                  <a:lnTo>
                    <a:pt x="12574" y="3177"/>
                  </a:lnTo>
                  <a:lnTo>
                    <a:pt x="12418" y="3151"/>
                  </a:lnTo>
                  <a:lnTo>
                    <a:pt x="12288" y="3151"/>
                  </a:lnTo>
                  <a:lnTo>
                    <a:pt x="12158" y="3177"/>
                  </a:lnTo>
                  <a:lnTo>
                    <a:pt x="11976" y="3255"/>
                  </a:lnTo>
                  <a:lnTo>
                    <a:pt x="11819" y="3385"/>
                  </a:lnTo>
                  <a:lnTo>
                    <a:pt x="11689" y="3489"/>
                  </a:lnTo>
                  <a:lnTo>
                    <a:pt x="11585" y="3567"/>
                  </a:lnTo>
                  <a:lnTo>
                    <a:pt x="11507" y="3619"/>
                  </a:lnTo>
                  <a:lnTo>
                    <a:pt x="11403" y="3671"/>
                  </a:lnTo>
                  <a:lnTo>
                    <a:pt x="11169" y="3671"/>
                  </a:lnTo>
                  <a:lnTo>
                    <a:pt x="11091" y="3619"/>
                  </a:lnTo>
                  <a:lnTo>
                    <a:pt x="10986" y="3567"/>
                  </a:lnTo>
                  <a:lnTo>
                    <a:pt x="10908" y="3489"/>
                  </a:lnTo>
                  <a:lnTo>
                    <a:pt x="10778" y="3385"/>
                  </a:lnTo>
                  <a:lnTo>
                    <a:pt x="10622" y="3255"/>
                  </a:lnTo>
                  <a:lnTo>
                    <a:pt x="10414" y="3177"/>
                  </a:lnTo>
                  <a:lnTo>
                    <a:pt x="10309" y="3151"/>
                  </a:lnTo>
                  <a:lnTo>
                    <a:pt x="10049" y="3151"/>
                  </a:lnTo>
                  <a:lnTo>
                    <a:pt x="9919" y="3177"/>
                  </a:lnTo>
                  <a:lnTo>
                    <a:pt x="9711" y="3255"/>
                  </a:lnTo>
                  <a:lnTo>
                    <a:pt x="9555" y="3385"/>
                  </a:lnTo>
                  <a:lnTo>
                    <a:pt x="9450" y="3489"/>
                  </a:lnTo>
                  <a:lnTo>
                    <a:pt x="9346" y="3567"/>
                  </a:lnTo>
                  <a:lnTo>
                    <a:pt x="9268" y="3619"/>
                  </a:lnTo>
                  <a:lnTo>
                    <a:pt x="9164" y="3671"/>
                  </a:lnTo>
                  <a:lnTo>
                    <a:pt x="8930" y="3671"/>
                  </a:lnTo>
                  <a:lnTo>
                    <a:pt x="8826" y="3619"/>
                  </a:lnTo>
                  <a:lnTo>
                    <a:pt x="8747" y="3567"/>
                  </a:lnTo>
                  <a:lnTo>
                    <a:pt x="8643" y="3489"/>
                  </a:lnTo>
                  <a:lnTo>
                    <a:pt x="8539" y="3385"/>
                  </a:lnTo>
                  <a:lnTo>
                    <a:pt x="8383" y="3255"/>
                  </a:lnTo>
                  <a:lnTo>
                    <a:pt x="8175" y="3177"/>
                  </a:lnTo>
                  <a:lnTo>
                    <a:pt x="8071" y="3151"/>
                  </a:lnTo>
                  <a:lnTo>
                    <a:pt x="7784" y="3151"/>
                  </a:lnTo>
                  <a:lnTo>
                    <a:pt x="7680" y="3177"/>
                  </a:lnTo>
                  <a:lnTo>
                    <a:pt x="7472" y="3255"/>
                  </a:lnTo>
                  <a:lnTo>
                    <a:pt x="7316" y="3385"/>
                  </a:lnTo>
                  <a:lnTo>
                    <a:pt x="7185" y="3489"/>
                  </a:lnTo>
                  <a:lnTo>
                    <a:pt x="7107" y="3567"/>
                  </a:lnTo>
                  <a:lnTo>
                    <a:pt x="7003" y="3619"/>
                  </a:lnTo>
                  <a:lnTo>
                    <a:pt x="6925" y="3671"/>
                  </a:lnTo>
                  <a:lnTo>
                    <a:pt x="6691" y="3671"/>
                  </a:lnTo>
                  <a:lnTo>
                    <a:pt x="6587" y="3619"/>
                  </a:lnTo>
                  <a:lnTo>
                    <a:pt x="6509" y="3567"/>
                  </a:lnTo>
                  <a:lnTo>
                    <a:pt x="6404" y="3489"/>
                  </a:lnTo>
                  <a:lnTo>
                    <a:pt x="6274" y="3385"/>
                  </a:lnTo>
                  <a:lnTo>
                    <a:pt x="6118" y="3255"/>
                  </a:lnTo>
                  <a:lnTo>
                    <a:pt x="5936" y="3177"/>
                  </a:lnTo>
                  <a:lnTo>
                    <a:pt x="5806" y="3151"/>
                  </a:lnTo>
                  <a:lnTo>
                    <a:pt x="5545" y="3151"/>
                  </a:lnTo>
                  <a:lnTo>
                    <a:pt x="5415" y="3177"/>
                  </a:lnTo>
                  <a:lnTo>
                    <a:pt x="5233" y="3255"/>
                  </a:lnTo>
                  <a:lnTo>
                    <a:pt x="5077" y="3385"/>
                  </a:lnTo>
                  <a:lnTo>
                    <a:pt x="4946" y="3489"/>
                  </a:lnTo>
                  <a:lnTo>
                    <a:pt x="4842" y="3567"/>
                  </a:lnTo>
                  <a:lnTo>
                    <a:pt x="4764" y="3619"/>
                  </a:lnTo>
                  <a:lnTo>
                    <a:pt x="4660" y="3671"/>
                  </a:lnTo>
                  <a:lnTo>
                    <a:pt x="4426" y="3671"/>
                  </a:lnTo>
                  <a:lnTo>
                    <a:pt x="4348" y="3619"/>
                  </a:lnTo>
                  <a:lnTo>
                    <a:pt x="4244" y="3567"/>
                  </a:lnTo>
                  <a:lnTo>
                    <a:pt x="4165" y="3489"/>
                  </a:lnTo>
                  <a:lnTo>
                    <a:pt x="4035" y="3385"/>
                  </a:lnTo>
                  <a:lnTo>
                    <a:pt x="4113" y="3125"/>
                  </a:lnTo>
                  <a:lnTo>
                    <a:pt x="4218" y="2890"/>
                  </a:lnTo>
                  <a:lnTo>
                    <a:pt x="4322" y="2656"/>
                  </a:lnTo>
                  <a:lnTo>
                    <a:pt x="4322" y="2630"/>
                  </a:lnTo>
                  <a:lnTo>
                    <a:pt x="4374" y="2578"/>
                  </a:lnTo>
                  <a:lnTo>
                    <a:pt x="4374" y="2552"/>
                  </a:lnTo>
                  <a:lnTo>
                    <a:pt x="4504" y="2318"/>
                  </a:lnTo>
                  <a:lnTo>
                    <a:pt x="4660" y="2109"/>
                  </a:lnTo>
                  <a:lnTo>
                    <a:pt x="4816" y="1901"/>
                  </a:lnTo>
                  <a:lnTo>
                    <a:pt x="4999" y="1719"/>
                  </a:lnTo>
                  <a:lnTo>
                    <a:pt x="5181" y="1537"/>
                  </a:lnTo>
                  <a:lnTo>
                    <a:pt x="5363" y="1381"/>
                  </a:lnTo>
                  <a:lnTo>
                    <a:pt x="5571" y="1224"/>
                  </a:lnTo>
                  <a:lnTo>
                    <a:pt x="5780" y="1068"/>
                  </a:lnTo>
                  <a:lnTo>
                    <a:pt x="6014" y="938"/>
                  </a:lnTo>
                  <a:lnTo>
                    <a:pt x="6248" y="834"/>
                  </a:lnTo>
                  <a:lnTo>
                    <a:pt x="6482" y="730"/>
                  </a:lnTo>
                  <a:lnTo>
                    <a:pt x="6743" y="652"/>
                  </a:lnTo>
                  <a:lnTo>
                    <a:pt x="7003" y="599"/>
                  </a:lnTo>
                  <a:lnTo>
                    <a:pt x="7264" y="547"/>
                  </a:lnTo>
                  <a:lnTo>
                    <a:pt x="7524" y="521"/>
                  </a:lnTo>
                  <a:close/>
                  <a:moveTo>
                    <a:pt x="8487" y="5181"/>
                  </a:moveTo>
                  <a:lnTo>
                    <a:pt x="9086" y="5207"/>
                  </a:lnTo>
                  <a:lnTo>
                    <a:pt x="9685" y="5260"/>
                  </a:lnTo>
                  <a:lnTo>
                    <a:pt x="9971" y="5286"/>
                  </a:lnTo>
                  <a:lnTo>
                    <a:pt x="10257" y="5364"/>
                  </a:lnTo>
                  <a:lnTo>
                    <a:pt x="10518" y="5442"/>
                  </a:lnTo>
                  <a:lnTo>
                    <a:pt x="10804" y="5572"/>
                  </a:lnTo>
                  <a:lnTo>
                    <a:pt x="11064" y="5702"/>
                  </a:lnTo>
                  <a:lnTo>
                    <a:pt x="11325" y="5858"/>
                  </a:lnTo>
                  <a:lnTo>
                    <a:pt x="11585" y="6041"/>
                  </a:lnTo>
                  <a:lnTo>
                    <a:pt x="11793" y="6223"/>
                  </a:lnTo>
                  <a:lnTo>
                    <a:pt x="12054" y="6483"/>
                  </a:lnTo>
                  <a:lnTo>
                    <a:pt x="12262" y="6743"/>
                  </a:lnTo>
                  <a:lnTo>
                    <a:pt x="12444" y="7004"/>
                  </a:lnTo>
                  <a:lnTo>
                    <a:pt x="12627" y="7316"/>
                  </a:lnTo>
                  <a:lnTo>
                    <a:pt x="12783" y="7655"/>
                  </a:lnTo>
                  <a:lnTo>
                    <a:pt x="12887" y="7993"/>
                  </a:lnTo>
                  <a:lnTo>
                    <a:pt x="12913" y="8045"/>
                  </a:lnTo>
                  <a:lnTo>
                    <a:pt x="12757" y="8175"/>
                  </a:lnTo>
                  <a:lnTo>
                    <a:pt x="12679" y="8253"/>
                  </a:lnTo>
                  <a:lnTo>
                    <a:pt x="12574" y="8306"/>
                  </a:lnTo>
                  <a:lnTo>
                    <a:pt x="12496" y="8358"/>
                  </a:lnTo>
                  <a:lnTo>
                    <a:pt x="12262" y="8358"/>
                  </a:lnTo>
                  <a:lnTo>
                    <a:pt x="12158" y="8306"/>
                  </a:lnTo>
                  <a:lnTo>
                    <a:pt x="12080" y="8253"/>
                  </a:lnTo>
                  <a:lnTo>
                    <a:pt x="11976" y="8175"/>
                  </a:lnTo>
                  <a:lnTo>
                    <a:pt x="11846" y="8045"/>
                  </a:lnTo>
                  <a:lnTo>
                    <a:pt x="11689" y="7941"/>
                  </a:lnTo>
                  <a:lnTo>
                    <a:pt x="11507" y="7863"/>
                  </a:lnTo>
                  <a:lnTo>
                    <a:pt x="11377" y="7837"/>
                  </a:lnTo>
                  <a:lnTo>
                    <a:pt x="11117" y="7837"/>
                  </a:lnTo>
                  <a:lnTo>
                    <a:pt x="10986" y="7863"/>
                  </a:lnTo>
                  <a:lnTo>
                    <a:pt x="10804" y="7941"/>
                  </a:lnTo>
                  <a:lnTo>
                    <a:pt x="10648" y="8045"/>
                  </a:lnTo>
                  <a:lnTo>
                    <a:pt x="10518" y="8175"/>
                  </a:lnTo>
                  <a:lnTo>
                    <a:pt x="10414" y="8253"/>
                  </a:lnTo>
                  <a:lnTo>
                    <a:pt x="10336" y="8306"/>
                  </a:lnTo>
                  <a:lnTo>
                    <a:pt x="10231" y="8358"/>
                  </a:lnTo>
                  <a:lnTo>
                    <a:pt x="9997" y="8358"/>
                  </a:lnTo>
                  <a:lnTo>
                    <a:pt x="9919" y="8306"/>
                  </a:lnTo>
                  <a:lnTo>
                    <a:pt x="9815" y="8253"/>
                  </a:lnTo>
                  <a:lnTo>
                    <a:pt x="9737" y="8175"/>
                  </a:lnTo>
                  <a:lnTo>
                    <a:pt x="9607" y="8045"/>
                  </a:lnTo>
                  <a:lnTo>
                    <a:pt x="9450" y="7941"/>
                  </a:lnTo>
                  <a:lnTo>
                    <a:pt x="9242" y="7863"/>
                  </a:lnTo>
                  <a:lnTo>
                    <a:pt x="9138" y="7837"/>
                  </a:lnTo>
                  <a:lnTo>
                    <a:pt x="8878" y="7837"/>
                  </a:lnTo>
                  <a:lnTo>
                    <a:pt x="8747" y="7863"/>
                  </a:lnTo>
                  <a:lnTo>
                    <a:pt x="8539" y="7941"/>
                  </a:lnTo>
                  <a:lnTo>
                    <a:pt x="8383" y="8045"/>
                  </a:lnTo>
                  <a:lnTo>
                    <a:pt x="8279" y="8175"/>
                  </a:lnTo>
                  <a:lnTo>
                    <a:pt x="8175" y="8253"/>
                  </a:lnTo>
                  <a:lnTo>
                    <a:pt x="8097" y="8306"/>
                  </a:lnTo>
                  <a:lnTo>
                    <a:pt x="7992" y="8358"/>
                  </a:lnTo>
                  <a:lnTo>
                    <a:pt x="7758" y="8358"/>
                  </a:lnTo>
                  <a:lnTo>
                    <a:pt x="7654" y="8306"/>
                  </a:lnTo>
                  <a:lnTo>
                    <a:pt x="7576" y="8253"/>
                  </a:lnTo>
                  <a:lnTo>
                    <a:pt x="7472" y="8175"/>
                  </a:lnTo>
                  <a:lnTo>
                    <a:pt x="7368" y="8045"/>
                  </a:lnTo>
                  <a:lnTo>
                    <a:pt x="7211" y="7941"/>
                  </a:lnTo>
                  <a:lnTo>
                    <a:pt x="7003" y="7863"/>
                  </a:lnTo>
                  <a:lnTo>
                    <a:pt x="6873" y="7837"/>
                  </a:lnTo>
                  <a:lnTo>
                    <a:pt x="6613" y="7837"/>
                  </a:lnTo>
                  <a:lnTo>
                    <a:pt x="6509" y="7863"/>
                  </a:lnTo>
                  <a:lnTo>
                    <a:pt x="6300" y="7941"/>
                  </a:lnTo>
                  <a:lnTo>
                    <a:pt x="6144" y="8045"/>
                  </a:lnTo>
                  <a:lnTo>
                    <a:pt x="6014" y="8175"/>
                  </a:lnTo>
                  <a:lnTo>
                    <a:pt x="5936" y="8253"/>
                  </a:lnTo>
                  <a:lnTo>
                    <a:pt x="5832" y="8306"/>
                  </a:lnTo>
                  <a:lnTo>
                    <a:pt x="5754" y="8358"/>
                  </a:lnTo>
                  <a:lnTo>
                    <a:pt x="5519" y="8358"/>
                  </a:lnTo>
                  <a:lnTo>
                    <a:pt x="5415" y="8306"/>
                  </a:lnTo>
                  <a:lnTo>
                    <a:pt x="5337" y="8253"/>
                  </a:lnTo>
                  <a:lnTo>
                    <a:pt x="5233" y="8175"/>
                  </a:lnTo>
                  <a:lnTo>
                    <a:pt x="5103" y="8045"/>
                  </a:lnTo>
                  <a:lnTo>
                    <a:pt x="4946" y="7941"/>
                  </a:lnTo>
                  <a:lnTo>
                    <a:pt x="4764" y="7863"/>
                  </a:lnTo>
                  <a:lnTo>
                    <a:pt x="4634" y="7837"/>
                  </a:lnTo>
                  <a:lnTo>
                    <a:pt x="4374" y="7837"/>
                  </a:lnTo>
                  <a:lnTo>
                    <a:pt x="4244" y="7863"/>
                  </a:lnTo>
                  <a:lnTo>
                    <a:pt x="4061" y="7941"/>
                  </a:lnTo>
                  <a:lnTo>
                    <a:pt x="3905" y="8045"/>
                  </a:lnTo>
                  <a:lnTo>
                    <a:pt x="3775" y="8175"/>
                  </a:lnTo>
                  <a:lnTo>
                    <a:pt x="3671" y="8253"/>
                  </a:lnTo>
                  <a:lnTo>
                    <a:pt x="3593" y="8306"/>
                  </a:lnTo>
                  <a:lnTo>
                    <a:pt x="3489" y="8358"/>
                  </a:lnTo>
                  <a:lnTo>
                    <a:pt x="3254" y="8358"/>
                  </a:lnTo>
                  <a:lnTo>
                    <a:pt x="3176" y="8306"/>
                  </a:lnTo>
                  <a:lnTo>
                    <a:pt x="3072" y="8253"/>
                  </a:lnTo>
                  <a:lnTo>
                    <a:pt x="2994" y="8175"/>
                  </a:lnTo>
                  <a:lnTo>
                    <a:pt x="2864" y="8045"/>
                  </a:lnTo>
                  <a:lnTo>
                    <a:pt x="2708" y="7941"/>
                  </a:lnTo>
                  <a:lnTo>
                    <a:pt x="2499" y="7863"/>
                  </a:lnTo>
                  <a:lnTo>
                    <a:pt x="2395" y="7837"/>
                  </a:lnTo>
                  <a:lnTo>
                    <a:pt x="2109" y="7837"/>
                  </a:lnTo>
                  <a:lnTo>
                    <a:pt x="2005" y="7863"/>
                  </a:lnTo>
                  <a:lnTo>
                    <a:pt x="1796" y="7941"/>
                  </a:lnTo>
                  <a:lnTo>
                    <a:pt x="1640" y="8045"/>
                  </a:lnTo>
                  <a:lnTo>
                    <a:pt x="1510" y="8175"/>
                  </a:lnTo>
                  <a:lnTo>
                    <a:pt x="1432" y="8253"/>
                  </a:lnTo>
                  <a:lnTo>
                    <a:pt x="1354" y="8306"/>
                  </a:lnTo>
                  <a:lnTo>
                    <a:pt x="1250" y="8358"/>
                  </a:lnTo>
                  <a:lnTo>
                    <a:pt x="1015" y="8358"/>
                  </a:lnTo>
                  <a:lnTo>
                    <a:pt x="911" y="8306"/>
                  </a:lnTo>
                  <a:lnTo>
                    <a:pt x="833" y="8253"/>
                  </a:lnTo>
                  <a:lnTo>
                    <a:pt x="729" y="8175"/>
                  </a:lnTo>
                  <a:lnTo>
                    <a:pt x="625" y="8071"/>
                  </a:lnTo>
                  <a:lnTo>
                    <a:pt x="781" y="7603"/>
                  </a:lnTo>
                  <a:lnTo>
                    <a:pt x="989" y="7160"/>
                  </a:lnTo>
                  <a:lnTo>
                    <a:pt x="1015" y="7134"/>
                  </a:lnTo>
                  <a:lnTo>
                    <a:pt x="1172" y="6900"/>
                  </a:lnTo>
                  <a:lnTo>
                    <a:pt x="1328" y="6665"/>
                  </a:lnTo>
                  <a:lnTo>
                    <a:pt x="1536" y="6431"/>
                  </a:lnTo>
                  <a:lnTo>
                    <a:pt x="1744" y="6223"/>
                  </a:lnTo>
                  <a:lnTo>
                    <a:pt x="1953" y="6041"/>
                  </a:lnTo>
                  <a:lnTo>
                    <a:pt x="2187" y="5858"/>
                  </a:lnTo>
                  <a:lnTo>
                    <a:pt x="2447" y="5728"/>
                  </a:lnTo>
                  <a:lnTo>
                    <a:pt x="2708" y="5572"/>
                  </a:lnTo>
                  <a:lnTo>
                    <a:pt x="2994" y="5468"/>
                  </a:lnTo>
                  <a:lnTo>
                    <a:pt x="3280" y="5364"/>
                  </a:lnTo>
                  <a:lnTo>
                    <a:pt x="3593" y="5286"/>
                  </a:lnTo>
                  <a:lnTo>
                    <a:pt x="3905" y="5260"/>
                  </a:lnTo>
                  <a:lnTo>
                    <a:pt x="4530" y="5207"/>
                  </a:lnTo>
                  <a:lnTo>
                    <a:pt x="5155" y="5181"/>
                  </a:lnTo>
                  <a:close/>
                  <a:moveTo>
                    <a:pt x="7810" y="1"/>
                  </a:moveTo>
                  <a:lnTo>
                    <a:pt x="7420" y="27"/>
                  </a:lnTo>
                  <a:lnTo>
                    <a:pt x="7055" y="79"/>
                  </a:lnTo>
                  <a:lnTo>
                    <a:pt x="6691" y="157"/>
                  </a:lnTo>
                  <a:lnTo>
                    <a:pt x="6326" y="287"/>
                  </a:lnTo>
                  <a:lnTo>
                    <a:pt x="5988" y="417"/>
                  </a:lnTo>
                  <a:lnTo>
                    <a:pt x="5649" y="599"/>
                  </a:lnTo>
                  <a:lnTo>
                    <a:pt x="5337" y="782"/>
                  </a:lnTo>
                  <a:lnTo>
                    <a:pt x="5051" y="1016"/>
                  </a:lnTo>
                  <a:lnTo>
                    <a:pt x="4764" y="1250"/>
                  </a:lnTo>
                  <a:lnTo>
                    <a:pt x="4504" y="1511"/>
                  </a:lnTo>
                  <a:lnTo>
                    <a:pt x="4270" y="1823"/>
                  </a:lnTo>
                  <a:lnTo>
                    <a:pt x="4061" y="2109"/>
                  </a:lnTo>
                  <a:lnTo>
                    <a:pt x="3879" y="2448"/>
                  </a:lnTo>
                  <a:lnTo>
                    <a:pt x="3723" y="2786"/>
                  </a:lnTo>
                  <a:lnTo>
                    <a:pt x="3593" y="3151"/>
                  </a:lnTo>
                  <a:lnTo>
                    <a:pt x="3489" y="3515"/>
                  </a:lnTo>
                  <a:lnTo>
                    <a:pt x="3436" y="3958"/>
                  </a:lnTo>
                  <a:lnTo>
                    <a:pt x="3410" y="4400"/>
                  </a:lnTo>
                  <a:lnTo>
                    <a:pt x="3410" y="4817"/>
                  </a:lnTo>
                  <a:lnTo>
                    <a:pt x="2942" y="4947"/>
                  </a:lnTo>
                  <a:lnTo>
                    <a:pt x="2525" y="5103"/>
                  </a:lnTo>
                  <a:lnTo>
                    <a:pt x="2473" y="5129"/>
                  </a:lnTo>
                  <a:lnTo>
                    <a:pt x="2031" y="5390"/>
                  </a:lnTo>
                  <a:lnTo>
                    <a:pt x="1614" y="5676"/>
                  </a:lnTo>
                  <a:lnTo>
                    <a:pt x="1354" y="5910"/>
                  </a:lnTo>
                  <a:lnTo>
                    <a:pt x="1093" y="6171"/>
                  </a:lnTo>
                  <a:lnTo>
                    <a:pt x="859" y="6457"/>
                  </a:lnTo>
                  <a:lnTo>
                    <a:pt x="651" y="6770"/>
                  </a:lnTo>
                  <a:lnTo>
                    <a:pt x="469" y="7082"/>
                  </a:lnTo>
                  <a:lnTo>
                    <a:pt x="312" y="7420"/>
                  </a:lnTo>
                  <a:lnTo>
                    <a:pt x="182" y="7759"/>
                  </a:lnTo>
                  <a:lnTo>
                    <a:pt x="104" y="8123"/>
                  </a:lnTo>
                  <a:lnTo>
                    <a:pt x="26" y="8592"/>
                  </a:lnTo>
                  <a:lnTo>
                    <a:pt x="0" y="9087"/>
                  </a:lnTo>
                  <a:lnTo>
                    <a:pt x="0" y="9894"/>
                  </a:lnTo>
                  <a:lnTo>
                    <a:pt x="0" y="10128"/>
                  </a:lnTo>
                  <a:lnTo>
                    <a:pt x="78" y="10336"/>
                  </a:lnTo>
                  <a:lnTo>
                    <a:pt x="182" y="10544"/>
                  </a:lnTo>
                  <a:lnTo>
                    <a:pt x="338" y="10727"/>
                  </a:lnTo>
                  <a:lnTo>
                    <a:pt x="521" y="10857"/>
                  </a:lnTo>
                  <a:lnTo>
                    <a:pt x="703" y="10987"/>
                  </a:lnTo>
                  <a:lnTo>
                    <a:pt x="937" y="11039"/>
                  </a:lnTo>
                  <a:lnTo>
                    <a:pt x="1172" y="11065"/>
                  </a:lnTo>
                  <a:lnTo>
                    <a:pt x="4816" y="11065"/>
                  </a:lnTo>
                  <a:lnTo>
                    <a:pt x="4894" y="11039"/>
                  </a:lnTo>
                  <a:lnTo>
                    <a:pt x="4999" y="10987"/>
                  </a:lnTo>
                  <a:lnTo>
                    <a:pt x="5051" y="10909"/>
                  </a:lnTo>
                  <a:lnTo>
                    <a:pt x="5051" y="10831"/>
                  </a:lnTo>
                  <a:lnTo>
                    <a:pt x="5051" y="10727"/>
                  </a:lnTo>
                  <a:lnTo>
                    <a:pt x="4999" y="10649"/>
                  </a:lnTo>
                  <a:lnTo>
                    <a:pt x="4894" y="10597"/>
                  </a:lnTo>
                  <a:lnTo>
                    <a:pt x="4816" y="10570"/>
                  </a:lnTo>
                  <a:lnTo>
                    <a:pt x="1172" y="10570"/>
                  </a:lnTo>
                  <a:lnTo>
                    <a:pt x="1041" y="10544"/>
                  </a:lnTo>
                  <a:lnTo>
                    <a:pt x="911" y="10518"/>
                  </a:lnTo>
                  <a:lnTo>
                    <a:pt x="781" y="10466"/>
                  </a:lnTo>
                  <a:lnTo>
                    <a:pt x="677" y="10362"/>
                  </a:lnTo>
                  <a:lnTo>
                    <a:pt x="599" y="10258"/>
                  </a:lnTo>
                  <a:lnTo>
                    <a:pt x="547" y="10154"/>
                  </a:lnTo>
                  <a:lnTo>
                    <a:pt x="495" y="10024"/>
                  </a:lnTo>
                  <a:lnTo>
                    <a:pt x="495" y="9894"/>
                  </a:lnTo>
                  <a:lnTo>
                    <a:pt x="495" y="9087"/>
                  </a:lnTo>
                  <a:lnTo>
                    <a:pt x="521" y="8644"/>
                  </a:lnTo>
                  <a:lnTo>
                    <a:pt x="625" y="8722"/>
                  </a:lnTo>
                  <a:lnTo>
                    <a:pt x="755" y="8800"/>
                  </a:lnTo>
                  <a:lnTo>
                    <a:pt x="937" y="8852"/>
                  </a:lnTo>
                  <a:lnTo>
                    <a:pt x="1276" y="8852"/>
                  </a:lnTo>
                  <a:lnTo>
                    <a:pt x="1380" y="8826"/>
                  </a:lnTo>
                  <a:lnTo>
                    <a:pt x="1588" y="8748"/>
                  </a:lnTo>
                  <a:lnTo>
                    <a:pt x="1744" y="8644"/>
                  </a:lnTo>
                  <a:lnTo>
                    <a:pt x="1874" y="8540"/>
                  </a:lnTo>
                  <a:lnTo>
                    <a:pt x="1953" y="8462"/>
                  </a:lnTo>
                  <a:lnTo>
                    <a:pt x="2031" y="8384"/>
                  </a:lnTo>
                  <a:lnTo>
                    <a:pt x="2135" y="8358"/>
                  </a:lnTo>
                  <a:lnTo>
                    <a:pt x="2265" y="8332"/>
                  </a:lnTo>
                  <a:lnTo>
                    <a:pt x="2369" y="8358"/>
                  </a:lnTo>
                  <a:lnTo>
                    <a:pt x="2473" y="8384"/>
                  </a:lnTo>
                  <a:lnTo>
                    <a:pt x="2551" y="8436"/>
                  </a:lnTo>
                  <a:lnTo>
                    <a:pt x="2655" y="8540"/>
                  </a:lnTo>
                  <a:lnTo>
                    <a:pt x="2760" y="8644"/>
                  </a:lnTo>
                  <a:lnTo>
                    <a:pt x="2916" y="8748"/>
                  </a:lnTo>
                  <a:lnTo>
                    <a:pt x="3124" y="8826"/>
                  </a:lnTo>
                  <a:lnTo>
                    <a:pt x="3254" y="8852"/>
                  </a:lnTo>
                  <a:lnTo>
                    <a:pt x="3515" y="8852"/>
                  </a:lnTo>
                  <a:lnTo>
                    <a:pt x="3645" y="8826"/>
                  </a:lnTo>
                  <a:lnTo>
                    <a:pt x="3827" y="8748"/>
                  </a:lnTo>
                  <a:lnTo>
                    <a:pt x="3983" y="8644"/>
                  </a:lnTo>
                  <a:lnTo>
                    <a:pt x="4113" y="8540"/>
                  </a:lnTo>
                  <a:lnTo>
                    <a:pt x="4191" y="8436"/>
                  </a:lnTo>
                  <a:lnTo>
                    <a:pt x="4296" y="8384"/>
                  </a:lnTo>
                  <a:lnTo>
                    <a:pt x="4374" y="8358"/>
                  </a:lnTo>
                  <a:lnTo>
                    <a:pt x="4504" y="8332"/>
                  </a:lnTo>
                  <a:lnTo>
                    <a:pt x="4634" y="8358"/>
                  </a:lnTo>
                  <a:lnTo>
                    <a:pt x="4712" y="8384"/>
                  </a:lnTo>
                  <a:lnTo>
                    <a:pt x="4816" y="8436"/>
                  </a:lnTo>
                  <a:lnTo>
                    <a:pt x="4894" y="8540"/>
                  </a:lnTo>
                  <a:lnTo>
                    <a:pt x="5025" y="8644"/>
                  </a:lnTo>
                  <a:lnTo>
                    <a:pt x="5181" y="8748"/>
                  </a:lnTo>
                  <a:lnTo>
                    <a:pt x="5363" y="8826"/>
                  </a:lnTo>
                  <a:lnTo>
                    <a:pt x="5493" y="8852"/>
                  </a:lnTo>
                  <a:lnTo>
                    <a:pt x="5754" y="8852"/>
                  </a:lnTo>
                  <a:lnTo>
                    <a:pt x="5884" y="8826"/>
                  </a:lnTo>
                  <a:lnTo>
                    <a:pt x="6092" y="8748"/>
                  </a:lnTo>
                  <a:lnTo>
                    <a:pt x="6248" y="8644"/>
                  </a:lnTo>
                  <a:lnTo>
                    <a:pt x="6352" y="8540"/>
                  </a:lnTo>
                  <a:lnTo>
                    <a:pt x="6456" y="8436"/>
                  </a:lnTo>
                  <a:lnTo>
                    <a:pt x="6535" y="8384"/>
                  </a:lnTo>
                  <a:lnTo>
                    <a:pt x="6639" y="8358"/>
                  </a:lnTo>
                  <a:lnTo>
                    <a:pt x="6743" y="8332"/>
                  </a:lnTo>
                  <a:lnTo>
                    <a:pt x="6873" y="8358"/>
                  </a:lnTo>
                  <a:lnTo>
                    <a:pt x="6977" y="8384"/>
                  </a:lnTo>
                  <a:lnTo>
                    <a:pt x="7055" y="8436"/>
                  </a:lnTo>
                  <a:lnTo>
                    <a:pt x="7133" y="8540"/>
                  </a:lnTo>
                  <a:lnTo>
                    <a:pt x="7264" y="8644"/>
                  </a:lnTo>
                  <a:lnTo>
                    <a:pt x="7420" y="8748"/>
                  </a:lnTo>
                  <a:lnTo>
                    <a:pt x="7628" y="8826"/>
                  </a:lnTo>
                  <a:lnTo>
                    <a:pt x="7732" y="8852"/>
                  </a:lnTo>
                  <a:lnTo>
                    <a:pt x="8018" y="8852"/>
                  </a:lnTo>
                  <a:lnTo>
                    <a:pt x="8123" y="8826"/>
                  </a:lnTo>
                  <a:lnTo>
                    <a:pt x="8331" y="8748"/>
                  </a:lnTo>
                  <a:lnTo>
                    <a:pt x="8487" y="8644"/>
                  </a:lnTo>
                  <a:lnTo>
                    <a:pt x="8617" y="8540"/>
                  </a:lnTo>
                  <a:lnTo>
                    <a:pt x="8695" y="8462"/>
                  </a:lnTo>
                  <a:lnTo>
                    <a:pt x="8773" y="8384"/>
                  </a:lnTo>
                  <a:lnTo>
                    <a:pt x="8878" y="8358"/>
                  </a:lnTo>
                  <a:lnTo>
                    <a:pt x="9008" y="8332"/>
                  </a:lnTo>
                  <a:lnTo>
                    <a:pt x="9112" y="8358"/>
                  </a:lnTo>
                  <a:lnTo>
                    <a:pt x="9216" y="8384"/>
                  </a:lnTo>
                  <a:lnTo>
                    <a:pt x="9294" y="8436"/>
                  </a:lnTo>
                  <a:lnTo>
                    <a:pt x="9398" y="8540"/>
                  </a:lnTo>
                  <a:lnTo>
                    <a:pt x="9502" y="8644"/>
                  </a:lnTo>
                  <a:lnTo>
                    <a:pt x="9659" y="8748"/>
                  </a:lnTo>
                  <a:lnTo>
                    <a:pt x="9867" y="8826"/>
                  </a:lnTo>
                  <a:lnTo>
                    <a:pt x="9997" y="8852"/>
                  </a:lnTo>
                  <a:lnTo>
                    <a:pt x="10257" y="8852"/>
                  </a:lnTo>
                  <a:lnTo>
                    <a:pt x="10388" y="8826"/>
                  </a:lnTo>
                  <a:lnTo>
                    <a:pt x="10570" y="8748"/>
                  </a:lnTo>
                  <a:lnTo>
                    <a:pt x="10726" y="8644"/>
                  </a:lnTo>
                  <a:lnTo>
                    <a:pt x="10856" y="8540"/>
                  </a:lnTo>
                  <a:lnTo>
                    <a:pt x="10934" y="8436"/>
                  </a:lnTo>
                  <a:lnTo>
                    <a:pt x="11038" y="8384"/>
                  </a:lnTo>
                  <a:lnTo>
                    <a:pt x="11117" y="8358"/>
                  </a:lnTo>
                  <a:lnTo>
                    <a:pt x="11247" y="8332"/>
                  </a:lnTo>
                  <a:lnTo>
                    <a:pt x="11377" y="8358"/>
                  </a:lnTo>
                  <a:lnTo>
                    <a:pt x="11455" y="8384"/>
                  </a:lnTo>
                  <a:lnTo>
                    <a:pt x="11559" y="8462"/>
                  </a:lnTo>
                  <a:lnTo>
                    <a:pt x="11637" y="8540"/>
                  </a:lnTo>
                  <a:lnTo>
                    <a:pt x="11767" y="8644"/>
                  </a:lnTo>
                  <a:lnTo>
                    <a:pt x="11924" y="8748"/>
                  </a:lnTo>
                  <a:lnTo>
                    <a:pt x="12106" y="8826"/>
                  </a:lnTo>
                  <a:lnTo>
                    <a:pt x="12236" y="8852"/>
                  </a:lnTo>
                  <a:lnTo>
                    <a:pt x="12574" y="8852"/>
                  </a:lnTo>
                  <a:lnTo>
                    <a:pt x="12757" y="8774"/>
                  </a:lnTo>
                  <a:lnTo>
                    <a:pt x="12913" y="8696"/>
                  </a:lnTo>
                  <a:lnTo>
                    <a:pt x="13017" y="8618"/>
                  </a:lnTo>
                  <a:lnTo>
                    <a:pt x="13043" y="9087"/>
                  </a:lnTo>
                  <a:lnTo>
                    <a:pt x="13043" y="9894"/>
                  </a:lnTo>
                  <a:lnTo>
                    <a:pt x="13043" y="10024"/>
                  </a:lnTo>
                  <a:lnTo>
                    <a:pt x="12991" y="10154"/>
                  </a:lnTo>
                  <a:lnTo>
                    <a:pt x="12939" y="10258"/>
                  </a:lnTo>
                  <a:lnTo>
                    <a:pt x="12861" y="10362"/>
                  </a:lnTo>
                  <a:lnTo>
                    <a:pt x="12757" y="10466"/>
                  </a:lnTo>
                  <a:lnTo>
                    <a:pt x="12627" y="10518"/>
                  </a:lnTo>
                  <a:lnTo>
                    <a:pt x="12496" y="10544"/>
                  </a:lnTo>
                  <a:lnTo>
                    <a:pt x="12366" y="10570"/>
                  </a:lnTo>
                  <a:lnTo>
                    <a:pt x="5962" y="10570"/>
                  </a:lnTo>
                  <a:lnTo>
                    <a:pt x="5858" y="10597"/>
                  </a:lnTo>
                  <a:lnTo>
                    <a:pt x="5780" y="10649"/>
                  </a:lnTo>
                  <a:lnTo>
                    <a:pt x="5727" y="10727"/>
                  </a:lnTo>
                  <a:lnTo>
                    <a:pt x="5701" y="10831"/>
                  </a:lnTo>
                  <a:lnTo>
                    <a:pt x="5727" y="10909"/>
                  </a:lnTo>
                  <a:lnTo>
                    <a:pt x="5780" y="10987"/>
                  </a:lnTo>
                  <a:lnTo>
                    <a:pt x="5858" y="11039"/>
                  </a:lnTo>
                  <a:lnTo>
                    <a:pt x="5962" y="11065"/>
                  </a:lnTo>
                  <a:lnTo>
                    <a:pt x="12366" y="11065"/>
                  </a:lnTo>
                  <a:lnTo>
                    <a:pt x="12600" y="11039"/>
                  </a:lnTo>
                  <a:lnTo>
                    <a:pt x="12835" y="10987"/>
                  </a:lnTo>
                  <a:lnTo>
                    <a:pt x="13017" y="10857"/>
                  </a:lnTo>
                  <a:lnTo>
                    <a:pt x="13199" y="10727"/>
                  </a:lnTo>
                  <a:lnTo>
                    <a:pt x="13355" y="10544"/>
                  </a:lnTo>
                  <a:lnTo>
                    <a:pt x="13460" y="10336"/>
                  </a:lnTo>
                  <a:lnTo>
                    <a:pt x="13538" y="10128"/>
                  </a:lnTo>
                  <a:lnTo>
                    <a:pt x="13564" y="9894"/>
                  </a:lnTo>
                  <a:lnTo>
                    <a:pt x="13564" y="9087"/>
                  </a:lnTo>
                  <a:lnTo>
                    <a:pt x="13512" y="8592"/>
                  </a:lnTo>
                  <a:lnTo>
                    <a:pt x="13434" y="8097"/>
                  </a:lnTo>
                  <a:lnTo>
                    <a:pt x="13303" y="7629"/>
                  </a:lnTo>
                  <a:lnTo>
                    <a:pt x="13121" y="7186"/>
                  </a:lnTo>
                  <a:lnTo>
                    <a:pt x="12887" y="6770"/>
                  </a:lnTo>
                  <a:lnTo>
                    <a:pt x="12627" y="6379"/>
                  </a:lnTo>
                  <a:lnTo>
                    <a:pt x="15777" y="6379"/>
                  </a:lnTo>
                  <a:lnTo>
                    <a:pt x="16037" y="6353"/>
                  </a:lnTo>
                  <a:lnTo>
                    <a:pt x="16245" y="6301"/>
                  </a:lnTo>
                  <a:lnTo>
                    <a:pt x="16454" y="6197"/>
                  </a:lnTo>
                  <a:lnTo>
                    <a:pt x="16636" y="6041"/>
                  </a:lnTo>
                  <a:lnTo>
                    <a:pt x="16766" y="5858"/>
                  </a:lnTo>
                  <a:lnTo>
                    <a:pt x="16870" y="5676"/>
                  </a:lnTo>
                  <a:lnTo>
                    <a:pt x="16948" y="5442"/>
                  </a:lnTo>
                  <a:lnTo>
                    <a:pt x="16974" y="5207"/>
                  </a:lnTo>
                  <a:lnTo>
                    <a:pt x="16974" y="4400"/>
                  </a:lnTo>
                  <a:lnTo>
                    <a:pt x="16948" y="3906"/>
                  </a:lnTo>
                  <a:lnTo>
                    <a:pt x="16870" y="3411"/>
                  </a:lnTo>
                  <a:lnTo>
                    <a:pt x="16766" y="3073"/>
                  </a:lnTo>
                  <a:lnTo>
                    <a:pt x="16636" y="2760"/>
                  </a:lnTo>
                  <a:lnTo>
                    <a:pt x="16428" y="2318"/>
                  </a:lnTo>
                  <a:lnTo>
                    <a:pt x="16428" y="2292"/>
                  </a:lnTo>
                  <a:lnTo>
                    <a:pt x="16271" y="2031"/>
                  </a:lnTo>
                  <a:lnTo>
                    <a:pt x="16115" y="1797"/>
                  </a:lnTo>
                  <a:lnTo>
                    <a:pt x="15933" y="1589"/>
                  </a:lnTo>
                  <a:lnTo>
                    <a:pt x="15751" y="1354"/>
                  </a:lnTo>
                  <a:lnTo>
                    <a:pt x="15542" y="1172"/>
                  </a:lnTo>
                  <a:lnTo>
                    <a:pt x="15308" y="964"/>
                  </a:lnTo>
                  <a:lnTo>
                    <a:pt x="15074" y="808"/>
                  </a:lnTo>
                  <a:lnTo>
                    <a:pt x="14839" y="652"/>
                  </a:lnTo>
                  <a:lnTo>
                    <a:pt x="14579" y="495"/>
                  </a:lnTo>
                  <a:lnTo>
                    <a:pt x="14319" y="365"/>
                  </a:lnTo>
                  <a:lnTo>
                    <a:pt x="14058" y="261"/>
                  </a:lnTo>
                  <a:lnTo>
                    <a:pt x="13772" y="183"/>
                  </a:lnTo>
                  <a:lnTo>
                    <a:pt x="13486" y="105"/>
                  </a:lnTo>
                  <a:lnTo>
                    <a:pt x="13173" y="53"/>
                  </a:lnTo>
                  <a:lnTo>
                    <a:pt x="12887" y="27"/>
                  </a:lnTo>
                  <a:lnTo>
                    <a:pt x="12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</p:grpSp>
      <p:sp>
        <p:nvSpPr>
          <p:cNvPr id="1456" name="Google Shape;1456;p49"/>
          <p:cNvSpPr/>
          <p:nvPr/>
        </p:nvSpPr>
        <p:spPr>
          <a:xfrm>
            <a:off x="4735618" y="1290733"/>
            <a:ext cx="2720767" cy="89395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2170492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68"/>
          <p:cNvSpPr txBox="1">
            <a:spLocks noGrp="1"/>
          </p:cNvSpPr>
          <p:nvPr>
            <p:ph type="title"/>
          </p:nvPr>
        </p:nvSpPr>
        <p:spPr>
          <a:xfrm>
            <a:off x="950967" y="707136"/>
            <a:ext cx="102900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Sample Menu of US Stadiums</a:t>
            </a:r>
            <a:endParaRPr lang="en-US"/>
          </a:p>
        </p:txBody>
      </p:sp>
      <p:sp>
        <p:nvSpPr>
          <p:cNvPr id="2270" name="Google Shape;2270;p68"/>
          <p:cNvSpPr/>
          <p:nvPr/>
        </p:nvSpPr>
        <p:spPr>
          <a:xfrm>
            <a:off x="1206038" y="2239168"/>
            <a:ext cx="2642691" cy="503353"/>
          </a:xfrm>
          <a:custGeom>
            <a:avLst/>
            <a:gdLst/>
            <a:ahLst/>
            <a:cxnLst/>
            <a:rect l="l" t="t" r="r" b="b"/>
            <a:pathLst>
              <a:path w="42268" h="8686" extrusionOk="0">
                <a:moveTo>
                  <a:pt x="20982" y="518"/>
                </a:moveTo>
                <a:lnTo>
                  <a:pt x="26076" y="608"/>
                </a:lnTo>
                <a:lnTo>
                  <a:pt x="31169" y="715"/>
                </a:lnTo>
                <a:lnTo>
                  <a:pt x="36245" y="858"/>
                </a:lnTo>
                <a:lnTo>
                  <a:pt x="41339" y="1037"/>
                </a:lnTo>
                <a:lnTo>
                  <a:pt x="40999" y="1537"/>
                </a:lnTo>
                <a:lnTo>
                  <a:pt x="40660" y="2002"/>
                </a:lnTo>
                <a:lnTo>
                  <a:pt x="40284" y="2449"/>
                </a:lnTo>
                <a:lnTo>
                  <a:pt x="39891" y="2895"/>
                </a:lnTo>
                <a:lnTo>
                  <a:pt x="39480" y="3306"/>
                </a:lnTo>
                <a:lnTo>
                  <a:pt x="39051" y="3700"/>
                </a:lnTo>
                <a:lnTo>
                  <a:pt x="38604" y="4093"/>
                </a:lnTo>
                <a:lnTo>
                  <a:pt x="38140" y="4486"/>
                </a:lnTo>
                <a:lnTo>
                  <a:pt x="38104" y="4540"/>
                </a:lnTo>
                <a:lnTo>
                  <a:pt x="38086" y="4593"/>
                </a:lnTo>
                <a:lnTo>
                  <a:pt x="38050" y="4665"/>
                </a:lnTo>
                <a:lnTo>
                  <a:pt x="38032" y="4736"/>
                </a:lnTo>
                <a:lnTo>
                  <a:pt x="38050" y="4808"/>
                </a:lnTo>
                <a:lnTo>
                  <a:pt x="38104" y="4879"/>
                </a:lnTo>
                <a:lnTo>
                  <a:pt x="38980" y="5737"/>
                </a:lnTo>
                <a:lnTo>
                  <a:pt x="39873" y="6595"/>
                </a:lnTo>
                <a:lnTo>
                  <a:pt x="40785" y="7417"/>
                </a:lnTo>
                <a:lnTo>
                  <a:pt x="41249" y="7828"/>
                </a:lnTo>
                <a:lnTo>
                  <a:pt x="41732" y="8221"/>
                </a:lnTo>
                <a:lnTo>
                  <a:pt x="36567" y="8257"/>
                </a:lnTo>
                <a:lnTo>
                  <a:pt x="26255" y="8257"/>
                </a:lnTo>
                <a:lnTo>
                  <a:pt x="21090" y="8239"/>
                </a:lnTo>
                <a:lnTo>
                  <a:pt x="18534" y="8203"/>
                </a:lnTo>
                <a:lnTo>
                  <a:pt x="15978" y="8150"/>
                </a:lnTo>
                <a:lnTo>
                  <a:pt x="10831" y="8043"/>
                </a:lnTo>
                <a:lnTo>
                  <a:pt x="8275" y="7989"/>
                </a:lnTo>
                <a:lnTo>
                  <a:pt x="5702" y="7971"/>
                </a:lnTo>
                <a:lnTo>
                  <a:pt x="3146" y="7971"/>
                </a:lnTo>
                <a:lnTo>
                  <a:pt x="1859" y="8007"/>
                </a:lnTo>
                <a:lnTo>
                  <a:pt x="590" y="8043"/>
                </a:lnTo>
                <a:lnTo>
                  <a:pt x="1002" y="7649"/>
                </a:lnTo>
                <a:lnTo>
                  <a:pt x="1413" y="7256"/>
                </a:lnTo>
                <a:lnTo>
                  <a:pt x="1788" y="6845"/>
                </a:lnTo>
                <a:lnTo>
                  <a:pt x="2163" y="6398"/>
                </a:lnTo>
                <a:lnTo>
                  <a:pt x="2503" y="5952"/>
                </a:lnTo>
                <a:lnTo>
                  <a:pt x="2842" y="5505"/>
                </a:lnTo>
                <a:lnTo>
                  <a:pt x="3182" y="5040"/>
                </a:lnTo>
                <a:lnTo>
                  <a:pt x="3486" y="4575"/>
                </a:lnTo>
                <a:lnTo>
                  <a:pt x="3504" y="4522"/>
                </a:lnTo>
                <a:lnTo>
                  <a:pt x="3521" y="4468"/>
                </a:lnTo>
                <a:lnTo>
                  <a:pt x="3557" y="4450"/>
                </a:lnTo>
                <a:lnTo>
                  <a:pt x="3575" y="4415"/>
                </a:lnTo>
                <a:lnTo>
                  <a:pt x="3575" y="4361"/>
                </a:lnTo>
                <a:lnTo>
                  <a:pt x="3575" y="4325"/>
                </a:lnTo>
                <a:lnTo>
                  <a:pt x="3271" y="3825"/>
                </a:lnTo>
                <a:lnTo>
                  <a:pt x="2950" y="3324"/>
                </a:lnTo>
                <a:lnTo>
                  <a:pt x="2610" y="2842"/>
                </a:lnTo>
                <a:lnTo>
                  <a:pt x="2253" y="2377"/>
                </a:lnTo>
                <a:lnTo>
                  <a:pt x="1877" y="1912"/>
                </a:lnTo>
                <a:lnTo>
                  <a:pt x="1502" y="1448"/>
                </a:lnTo>
                <a:lnTo>
                  <a:pt x="751" y="554"/>
                </a:lnTo>
                <a:lnTo>
                  <a:pt x="2002" y="590"/>
                </a:lnTo>
                <a:lnTo>
                  <a:pt x="3271" y="608"/>
                </a:lnTo>
                <a:lnTo>
                  <a:pt x="5791" y="626"/>
                </a:lnTo>
                <a:lnTo>
                  <a:pt x="8329" y="608"/>
                </a:lnTo>
                <a:lnTo>
                  <a:pt x="10867" y="590"/>
                </a:lnTo>
                <a:lnTo>
                  <a:pt x="15925" y="518"/>
                </a:lnTo>
                <a:close/>
                <a:moveTo>
                  <a:pt x="8186" y="0"/>
                </a:moveTo>
                <a:lnTo>
                  <a:pt x="6899" y="18"/>
                </a:lnTo>
                <a:lnTo>
                  <a:pt x="5630" y="54"/>
                </a:lnTo>
                <a:lnTo>
                  <a:pt x="4344" y="89"/>
                </a:lnTo>
                <a:lnTo>
                  <a:pt x="3075" y="143"/>
                </a:lnTo>
                <a:lnTo>
                  <a:pt x="1806" y="197"/>
                </a:lnTo>
                <a:lnTo>
                  <a:pt x="537" y="286"/>
                </a:lnTo>
                <a:lnTo>
                  <a:pt x="483" y="286"/>
                </a:lnTo>
                <a:lnTo>
                  <a:pt x="465" y="304"/>
                </a:lnTo>
                <a:lnTo>
                  <a:pt x="412" y="375"/>
                </a:lnTo>
                <a:lnTo>
                  <a:pt x="358" y="393"/>
                </a:lnTo>
                <a:lnTo>
                  <a:pt x="322" y="429"/>
                </a:lnTo>
                <a:lnTo>
                  <a:pt x="269" y="465"/>
                </a:lnTo>
                <a:lnTo>
                  <a:pt x="233" y="501"/>
                </a:lnTo>
                <a:lnTo>
                  <a:pt x="215" y="554"/>
                </a:lnTo>
                <a:lnTo>
                  <a:pt x="215" y="608"/>
                </a:lnTo>
                <a:lnTo>
                  <a:pt x="233" y="679"/>
                </a:lnTo>
                <a:lnTo>
                  <a:pt x="251" y="733"/>
                </a:lnTo>
                <a:lnTo>
                  <a:pt x="948" y="1644"/>
                </a:lnTo>
                <a:lnTo>
                  <a:pt x="1663" y="2574"/>
                </a:lnTo>
                <a:lnTo>
                  <a:pt x="2038" y="3020"/>
                </a:lnTo>
                <a:lnTo>
                  <a:pt x="2413" y="3467"/>
                </a:lnTo>
                <a:lnTo>
                  <a:pt x="2807" y="3896"/>
                </a:lnTo>
                <a:lnTo>
                  <a:pt x="3218" y="4289"/>
                </a:lnTo>
                <a:lnTo>
                  <a:pt x="3182" y="4325"/>
                </a:lnTo>
                <a:lnTo>
                  <a:pt x="3128" y="4361"/>
                </a:lnTo>
                <a:lnTo>
                  <a:pt x="2789" y="4879"/>
                </a:lnTo>
                <a:lnTo>
                  <a:pt x="2413" y="5362"/>
                </a:lnTo>
                <a:lnTo>
                  <a:pt x="2038" y="5844"/>
                </a:lnTo>
                <a:lnTo>
                  <a:pt x="1645" y="6309"/>
                </a:lnTo>
                <a:lnTo>
                  <a:pt x="841" y="7238"/>
                </a:lnTo>
                <a:lnTo>
                  <a:pt x="19" y="8168"/>
                </a:lnTo>
                <a:lnTo>
                  <a:pt x="1" y="8203"/>
                </a:lnTo>
                <a:lnTo>
                  <a:pt x="1" y="8257"/>
                </a:lnTo>
                <a:lnTo>
                  <a:pt x="1" y="8293"/>
                </a:lnTo>
                <a:lnTo>
                  <a:pt x="19" y="8329"/>
                </a:lnTo>
                <a:lnTo>
                  <a:pt x="54" y="8364"/>
                </a:lnTo>
                <a:lnTo>
                  <a:pt x="90" y="8382"/>
                </a:lnTo>
                <a:lnTo>
                  <a:pt x="144" y="8382"/>
                </a:lnTo>
                <a:lnTo>
                  <a:pt x="179" y="8364"/>
                </a:lnTo>
                <a:lnTo>
                  <a:pt x="251" y="8311"/>
                </a:lnTo>
                <a:lnTo>
                  <a:pt x="305" y="8329"/>
                </a:lnTo>
                <a:lnTo>
                  <a:pt x="1591" y="8418"/>
                </a:lnTo>
                <a:lnTo>
                  <a:pt x="2896" y="8489"/>
                </a:lnTo>
                <a:lnTo>
                  <a:pt x="4183" y="8543"/>
                </a:lnTo>
                <a:lnTo>
                  <a:pt x="5487" y="8597"/>
                </a:lnTo>
                <a:lnTo>
                  <a:pt x="8097" y="8650"/>
                </a:lnTo>
                <a:lnTo>
                  <a:pt x="10688" y="8668"/>
                </a:lnTo>
                <a:lnTo>
                  <a:pt x="13297" y="8686"/>
                </a:lnTo>
                <a:lnTo>
                  <a:pt x="15907" y="8668"/>
                </a:lnTo>
                <a:lnTo>
                  <a:pt x="21090" y="8668"/>
                </a:lnTo>
                <a:lnTo>
                  <a:pt x="26290" y="8686"/>
                </a:lnTo>
                <a:lnTo>
                  <a:pt x="31491" y="8668"/>
                </a:lnTo>
                <a:lnTo>
                  <a:pt x="41875" y="8614"/>
                </a:lnTo>
                <a:lnTo>
                  <a:pt x="41946" y="8614"/>
                </a:lnTo>
                <a:lnTo>
                  <a:pt x="42000" y="8579"/>
                </a:lnTo>
                <a:lnTo>
                  <a:pt x="42036" y="8525"/>
                </a:lnTo>
                <a:lnTo>
                  <a:pt x="42071" y="8471"/>
                </a:lnTo>
                <a:lnTo>
                  <a:pt x="42107" y="8489"/>
                </a:lnTo>
                <a:lnTo>
                  <a:pt x="42161" y="8471"/>
                </a:lnTo>
                <a:lnTo>
                  <a:pt x="42197" y="8436"/>
                </a:lnTo>
                <a:lnTo>
                  <a:pt x="42232" y="8400"/>
                </a:lnTo>
                <a:lnTo>
                  <a:pt x="42250" y="8346"/>
                </a:lnTo>
                <a:lnTo>
                  <a:pt x="42268" y="8311"/>
                </a:lnTo>
                <a:lnTo>
                  <a:pt x="42250" y="8257"/>
                </a:lnTo>
                <a:lnTo>
                  <a:pt x="42232" y="8203"/>
                </a:lnTo>
                <a:lnTo>
                  <a:pt x="41803" y="7739"/>
                </a:lnTo>
                <a:lnTo>
                  <a:pt x="41357" y="7274"/>
                </a:lnTo>
                <a:lnTo>
                  <a:pt x="40910" y="6809"/>
                </a:lnTo>
                <a:lnTo>
                  <a:pt x="40445" y="6363"/>
                </a:lnTo>
                <a:lnTo>
                  <a:pt x="39498" y="5505"/>
                </a:lnTo>
                <a:lnTo>
                  <a:pt x="38551" y="4647"/>
                </a:lnTo>
                <a:lnTo>
                  <a:pt x="38801" y="4486"/>
                </a:lnTo>
                <a:lnTo>
                  <a:pt x="39051" y="4307"/>
                </a:lnTo>
                <a:lnTo>
                  <a:pt x="39516" y="3932"/>
                </a:lnTo>
                <a:lnTo>
                  <a:pt x="39963" y="3539"/>
                </a:lnTo>
                <a:lnTo>
                  <a:pt x="40391" y="3110"/>
                </a:lnTo>
                <a:lnTo>
                  <a:pt x="40785" y="2645"/>
                </a:lnTo>
                <a:lnTo>
                  <a:pt x="41160" y="2181"/>
                </a:lnTo>
                <a:lnTo>
                  <a:pt x="41517" y="1680"/>
                </a:lnTo>
                <a:lnTo>
                  <a:pt x="41821" y="1180"/>
                </a:lnTo>
                <a:lnTo>
                  <a:pt x="41857" y="1108"/>
                </a:lnTo>
                <a:lnTo>
                  <a:pt x="41857" y="1037"/>
                </a:lnTo>
                <a:lnTo>
                  <a:pt x="41857" y="983"/>
                </a:lnTo>
                <a:lnTo>
                  <a:pt x="41821" y="929"/>
                </a:lnTo>
                <a:lnTo>
                  <a:pt x="41785" y="894"/>
                </a:lnTo>
                <a:lnTo>
                  <a:pt x="41750" y="858"/>
                </a:lnTo>
                <a:lnTo>
                  <a:pt x="41696" y="840"/>
                </a:lnTo>
                <a:lnTo>
                  <a:pt x="41625" y="822"/>
                </a:lnTo>
                <a:lnTo>
                  <a:pt x="41607" y="733"/>
                </a:lnTo>
                <a:lnTo>
                  <a:pt x="41571" y="679"/>
                </a:lnTo>
                <a:lnTo>
                  <a:pt x="41517" y="626"/>
                </a:lnTo>
                <a:lnTo>
                  <a:pt x="41428" y="608"/>
                </a:lnTo>
                <a:lnTo>
                  <a:pt x="36317" y="411"/>
                </a:lnTo>
                <a:lnTo>
                  <a:pt x="31205" y="268"/>
                </a:lnTo>
                <a:lnTo>
                  <a:pt x="28650" y="215"/>
                </a:lnTo>
                <a:lnTo>
                  <a:pt x="26094" y="179"/>
                </a:lnTo>
                <a:lnTo>
                  <a:pt x="23538" y="143"/>
                </a:lnTo>
                <a:lnTo>
                  <a:pt x="20982" y="125"/>
                </a:lnTo>
                <a:lnTo>
                  <a:pt x="18427" y="89"/>
                </a:lnTo>
                <a:lnTo>
                  <a:pt x="15871" y="54"/>
                </a:lnTo>
                <a:lnTo>
                  <a:pt x="13315" y="18"/>
                </a:lnTo>
                <a:lnTo>
                  <a:pt x="10742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sp>
        <p:nvSpPr>
          <p:cNvPr id="2271" name="Google Shape;2271;p68"/>
          <p:cNvSpPr txBox="1">
            <a:spLocks noGrp="1"/>
          </p:cNvSpPr>
          <p:nvPr>
            <p:ph type="body" idx="4294967295"/>
          </p:nvPr>
        </p:nvSpPr>
        <p:spPr>
          <a:xfrm>
            <a:off x="1353621" y="2295843"/>
            <a:ext cx="2275739" cy="37343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None/>
            </a:pPr>
            <a:r>
              <a:rPr lang="en" sz="3200" b="1">
                <a:latin typeface="Patrick Hand"/>
                <a:ea typeface="Patrick Hand"/>
                <a:cs typeface="Patrick Hand"/>
                <a:sym typeface="Patrick Hand"/>
              </a:rPr>
              <a:t>SANDWICHES</a:t>
            </a:r>
            <a:endParaRPr lang="en" sz="3200" b="1">
              <a:latin typeface="Patrick Hand"/>
              <a:ea typeface="Patrick Hand"/>
              <a:cs typeface="Patrick Hand"/>
            </a:endParaRPr>
          </a:p>
        </p:txBody>
      </p:sp>
      <p:sp>
        <p:nvSpPr>
          <p:cNvPr id="2272" name="Google Shape;2272;p68"/>
          <p:cNvSpPr/>
          <p:nvPr/>
        </p:nvSpPr>
        <p:spPr>
          <a:xfrm>
            <a:off x="4772622" y="2239168"/>
            <a:ext cx="2449431" cy="503353"/>
          </a:xfrm>
          <a:custGeom>
            <a:avLst/>
            <a:gdLst/>
            <a:ahLst/>
            <a:cxnLst/>
            <a:rect l="l" t="t" r="r" b="b"/>
            <a:pathLst>
              <a:path w="42268" h="8686" extrusionOk="0">
                <a:moveTo>
                  <a:pt x="20982" y="518"/>
                </a:moveTo>
                <a:lnTo>
                  <a:pt x="26076" y="608"/>
                </a:lnTo>
                <a:lnTo>
                  <a:pt x="31169" y="715"/>
                </a:lnTo>
                <a:lnTo>
                  <a:pt x="36245" y="858"/>
                </a:lnTo>
                <a:lnTo>
                  <a:pt x="41339" y="1037"/>
                </a:lnTo>
                <a:lnTo>
                  <a:pt x="40999" y="1537"/>
                </a:lnTo>
                <a:lnTo>
                  <a:pt x="40660" y="2002"/>
                </a:lnTo>
                <a:lnTo>
                  <a:pt x="40284" y="2449"/>
                </a:lnTo>
                <a:lnTo>
                  <a:pt x="39891" y="2895"/>
                </a:lnTo>
                <a:lnTo>
                  <a:pt x="39480" y="3306"/>
                </a:lnTo>
                <a:lnTo>
                  <a:pt x="39051" y="3700"/>
                </a:lnTo>
                <a:lnTo>
                  <a:pt x="38604" y="4093"/>
                </a:lnTo>
                <a:lnTo>
                  <a:pt x="38140" y="4486"/>
                </a:lnTo>
                <a:lnTo>
                  <a:pt x="38104" y="4540"/>
                </a:lnTo>
                <a:lnTo>
                  <a:pt x="38086" y="4593"/>
                </a:lnTo>
                <a:lnTo>
                  <a:pt x="38050" y="4665"/>
                </a:lnTo>
                <a:lnTo>
                  <a:pt x="38032" y="4736"/>
                </a:lnTo>
                <a:lnTo>
                  <a:pt x="38050" y="4808"/>
                </a:lnTo>
                <a:lnTo>
                  <a:pt x="38104" y="4879"/>
                </a:lnTo>
                <a:lnTo>
                  <a:pt x="38980" y="5737"/>
                </a:lnTo>
                <a:lnTo>
                  <a:pt x="39873" y="6595"/>
                </a:lnTo>
                <a:lnTo>
                  <a:pt x="40785" y="7417"/>
                </a:lnTo>
                <a:lnTo>
                  <a:pt x="41249" y="7828"/>
                </a:lnTo>
                <a:lnTo>
                  <a:pt x="41732" y="8221"/>
                </a:lnTo>
                <a:lnTo>
                  <a:pt x="36567" y="8257"/>
                </a:lnTo>
                <a:lnTo>
                  <a:pt x="26255" y="8257"/>
                </a:lnTo>
                <a:lnTo>
                  <a:pt x="21090" y="8239"/>
                </a:lnTo>
                <a:lnTo>
                  <a:pt x="18534" y="8203"/>
                </a:lnTo>
                <a:lnTo>
                  <a:pt x="15978" y="8150"/>
                </a:lnTo>
                <a:lnTo>
                  <a:pt x="10831" y="8043"/>
                </a:lnTo>
                <a:lnTo>
                  <a:pt x="8275" y="7989"/>
                </a:lnTo>
                <a:lnTo>
                  <a:pt x="5702" y="7971"/>
                </a:lnTo>
                <a:lnTo>
                  <a:pt x="3146" y="7971"/>
                </a:lnTo>
                <a:lnTo>
                  <a:pt x="1859" y="8007"/>
                </a:lnTo>
                <a:lnTo>
                  <a:pt x="590" y="8043"/>
                </a:lnTo>
                <a:lnTo>
                  <a:pt x="1002" y="7649"/>
                </a:lnTo>
                <a:lnTo>
                  <a:pt x="1413" y="7256"/>
                </a:lnTo>
                <a:lnTo>
                  <a:pt x="1788" y="6845"/>
                </a:lnTo>
                <a:lnTo>
                  <a:pt x="2163" y="6398"/>
                </a:lnTo>
                <a:lnTo>
                  <a:pt x="2503" y="5952"/>
                </a:lnTo>
                <a:lnTo>
                  <a:pt x="2842" y="5505"/>
                </a:lnTo>
                <a:lnTo>
                  <a:pt x="3182" y="5040"/>
                </a:lnTo>
                <a:lnTo>
                  <a:pt x="3486" y="4575"/>
                </a:lnTo>
                <a:lnTo>
                  <a:pt x="3504" y="4522"/>
                </a:lnTo>
                <a:lnTo>
                  <a:pt x="3521" y="4468"/>
                </a:lnTo>
                <a:lnTo>
                  <a:pt x="3557" y="4450"/>
                </a:lnTo>
                <a:lnTo>
                  <a:pt x="3575" y="4415"/>
                </a:lnTo>
                <a:lnTo>
                  <a:pt x="3575" y="4361"/>
                </a:lnTo>
                <a:lnTo>
                  <a:pt x="3575" y="4325"/>
                </a:lnTo>
                <a:lnTo>
                  <a:pt x="3271" y="3825"/>
                </a:lnTo>
                <a:lnTo>
                  <a:pt x="2950" y="3324"/>
                </a:lnTo>
                <a:lnTo>
                  <a:pt x="2610" y="2842"/>
                </a:lnTo>
                <a:lnTo>
                  <a:pt x="2253" y="2377"/>
                </a:lnTo>
                <a:lnTo>
                  <a:pt x="1877" y="1912"/>
                </a:lnTo>
                <a:lnTo>
                  <a:pt x="1502" y="1448"/>
                </a:lnTo>
                <a:lnTo>
                  <a:pt x="751" y="554"/>
                </a:lnTo>
                <a:lnTo>
                  <a:pt x="2002" y="590"/>
                </a:lnTo>
                <a:lnTo>
                  <a:pt x="3271" y="608"/>
                </a:lnTo>
                <a:lnTo>
                  <a:pt x="5791" y="626"/>
                </a:lnTo>
                <a:lnTo>
                  <a:pt x="8329" y="608"/>
                </a:lnTo>
                <a:lnTo>
                  <a:pt x="10867" y="590"/>
                </a:lnTo>
                <a:lnTo>
                  <a:pt x="15925" y="518"/>
                </a:lnTo>
                <a:close/>
                <a:moveTo>
                  <a:pt x="8186" y="0"/>
                </a:moveTo>
                <a:lnTo>
                  <a:pt x="6899" y="18"/>
                </a:lnTo>
                <a:lnTo>
                  <a:pt x="5630" y="54"/>
                </a:lnTo>
                <a:lnTo>
                  <a:pt x="4344" y="89"/>
                </a:lnTo>
                <a:lnTo>
                  <a:pt x="3075" y="143"/>
                </a:lnTo>
                <a:lnTo>
                  <a:pt x="1806" y="197"/>
                </a:lnTo>
                <a:lnTo>
                  <a:pt x="537" y="286"/>
                </a:lnTo>
                <a:lnTo>
                  <a:pt x="483" y="286"/>
                </a:lnTo>
                <a:lnTo>
                  <a:pt x="465" y="304"/>
                </a:lnTo>
                <a:lnTo>
                  <a:pt x="412" y="375"/>
                </a:lnTo>
                <a:lnTo>
                  <a:pt x="358" y="393"/>
                </a:lnTo>
                <a:lnTo>
                  <a:pt x="322" y="429"/>
                </a:lnTo>
                <a:lnTo>
                  <a:pt x="269" y="465"/>
                </a:lnTo>
                <a:lnTo>
                  <a:pt x="233" y="501"/>
                </a:lnTo>
                <a:lnTo>
                  <a:pt x="215" y="554"/>
                </a:lnTo>
                <a:lnTo>
                  <a:pt x="215" y="608"/>
                </a:lnTo>
                <a:lnTo>
                  <a:pt x="233" y="679"/>
                </a:lnTo>
                <a:lnTo>
                  <a:pt x="251" y="733"/>
                </a:lnTo>
                <a:lnTo>
                  <a:pt x="948" y="1644"/>
                </a:lnTo>
                <a:lnTo>
                  <a:pt x="1663" y="2574"/>
                </a:lnTo>
                <a:lnTo>
                  <a:pt x="2038" y="3020"/>
                </a:lnTo>
                <a:lnTo>
                  <a:pt x="2413" y="3467"/>
                </a:lnTo>
                <a:lnTo>
                  <a:pt x="2807" y="3896"/>
                </a:lnTo>
                <a:lnTo>
                  <a:pt x="3218" y="4289"/>
                </a:lnTo>
                <a:lnTo>
                  <a:pt x="3182" y="4325"/>
                </a:lnTo>
                <a:lnTo>
                  <a:pt x="3128" y="4361"/>
                </a:lnTo>
                <a:lnTo>
                  <a:pt x="2789" y="4879"/>
                </a:lnTo>
                <a:lnTo>
                  <a:pt x="2413" y="5362"/>
                </a:lnTo>
                <a:lnTo>
                  <a:pt x="2038" y="5844"/>
                </a:lnTo>
                <a:lnTo>
                  <a:pt x="1645" y="6309"/>
                </a:lnTo>
                <a:lnTo>
                  <a:pt x="841" y="7238"/>
                </a:lnTo>
                <a:lnTo>
                  <a:pt x="19" y="8168"/>
                </a:lnTo>
                <a:lnTo>
                  <a:pt x="1" y="8203"/>
                </a:lnTo>
                <a:lnTo>
                  <a:pt x="1" y="8257"/>
                </a:lnTo>
                <a:lnTo>
                  <a:pt x="1" y="8293"/>
                </a:lnTo>
                <a:lnTo>
                  <a:pt x="19" y="8329"/>
                </a:lnTo>
                <a:lnTo>
                  <a:pt x="54" y="8364"/>
                </a:lnTo>
                <a:lnTo>
                  <a:pt x="90" y="8382"/>
                </a:lnTo>
                <a:lnTo>
                  <a:pt x="144" y="8382"/>
                </a:lnTo>
                <a:lnTo>
                  <a:pt x="179" y="8364"/>
                </a:lnTo>
                <a:lnTo>
                  <a:pt x="251" y="8311"/>
                </a:lnTo>
                <a:lnTo>
                  <a:pt x="305" y="8329"/>
                </a:lnTo>
                <a:lnTo>
                  <a:pt x="1591" y="8418"/>
                </a:lnTo>
                <a:lnTo>
                  <a:pt x="2896" y="8489"/>
                </a:lnTo>
                <a:lnTo>
                  <a:pt x="4183" y="8543"/>
                </a:lnTo>
                <a:lnTo>
                  <a:pt x="5487" y="8597"/>
                </a:lnTo>
                <a:lnTo>
                  <a:pt x="8097" y="8650"/>
                </a:lnTo>
                <a:lnTo>
                  <a:pt x="10688" y="8668"/>
                </a:lnTo>
                <a:lnTo>
                  <a:pt x="13297" y="8686"/>
                </a:lnTo>
                <a:lnTo>
                  <a:pt x="15907" y="8668"/>
                </a:lnTo>
                <a:lnTo>
                  <a:pt x="21090" y="8668"/>
                </a:lnTo>
                <a:lnTo>
                  <a:pt x="26290" y="8686"/>
                </a:lnTo>
                <a:lnTo>
                  <a:pt x="31491" y="8668"/>
                </a:lnTo>
                <a:lnTo>
                  <a:pt x="41875" y="8614"/>
                </a:lnTo>
                <a:lnTo>
                  <a:pt x="41946" y="8614"/>
                </a:lnTo>
                <a:lnTo>
                  <a:pt x="42000" y="8579"/>
                </a:lnTo>
                <a:lnTo>
                  <a:pt x="42036" y="8525"/>
                </a:lnTo>
                <a:lnTo>
                  <a:pt x="42071" y="8471"/>
                </a:lnTo>
                <a:lnTo>
                  <a:pt x="42107" y="8489"/>
                </a:lnTo>
                <a:lnTo>
                  <a:pt x="42161" y="8471"/>
                </a:lnTo>
                <a:lnTo>
                  <a:pt x="42197" y="8436"/>
                </a:lnTo>
                <a:lnTo>
                  <a:pt x="42232" y="8400"/>
                </a:lnTo>
                <a:lnTo>
                  <a:pt x="42250" y="8346"/>
                </a:lnTo>
                <a:lnTo>
                  <a:pt x="42268" y="8311"/>
                </a:lnTo>
                <a:lnTo>
                  <a:pt x="42250" y="8257"/>
                </a:lnTo>
                <a:lnTo>
                  <a:pt x="42232" y="8203"/>
                </a:lnTo>
                <a:lnTo>
                  <a:pt x="41803" y="7739"/>
                </a:lnTo>
                <a:lnTo>
                  <a:pt x="41357" y="7274"/>
                </a:lnTo>
                <a:lnTo>
                  <a:pt x="40910" y="6809"/>
                </a:lnTo>
                <a:lnTo>
                  <a:pt x="40445" y="6363"/>
                </a:lnTo>
                <a:lnTo>
                  <a:pt x="39498" y="5505"/>
                </a:lnTo>
                <a:lnTo>
                  <a:pt x="38551" y="4647"/>
                </a:lnTo>
                <a:lnTo>
                  <a:pt x="38801" y="4486"/>
                </a:lnTo>
                <a:lnTo>
                  <a:pt x="39051" y="4307"/>
                </a:lnTo>
                <a:lnTo>
                  <a:pt x="39516" y="3932"/>
                </a:lnTo>
                <a:lnTo>
                  <a:pt x="39963" y="3539"/>
                </a:lnTo>
                <a:lnTo>
                  <a:pt x="40391" y="3110"/>
                </a:lnTo>
                <a:lnTo>
                  <a:pt x="40785" y="2645"/>
                </a:lnTo>
                <a:lnTo>
                  <a:pt x="41160" y="2181"/>
                </a:lnTo>
                <a:lnTo>
                  <a:pt x="41517" y="1680"/>
                </a:lnTo>
                <a:lnTo>
                  <a:pt x="41821" y="1180"/>
                </a:lnTo>
                <a:lnTo>
                  <a:pt x="41857" y="1108"/>
                </a:lnTo>
                <a:lnTo>
                  <a:pt x="41857" y="1037"/>
                </a:lnTo>
                <a:lnTo>
                  <a:pt x="41857" y="983"/>
                </a:lnTo>
                <a:lnTo>
                  <a:pt x="41821" y="929"/>
                </a:lnTo>
                <a:lnTo>
                  <a:pt x="41785" y="894"/>
                </a:lnTo>
                <a:lnTo>
                  <a:pt x="41750" y="858"/>
                </a:lnTo>
                <a:lnTo>
                  <a:pt x="41696" y="840"/>
                </a:lnTo>
                <a:lnTo>
                  <a:pt x="41625" y="822"/>
                </a:lnTo>
                <a:lnTo>
                  <a:pt x="41607" y="733"/>
                </a:lnTo>
                <a:lnTo>
                  <a:pt x="41571" y="679"/>
                </a:lnTo>
                <a:lnTo>
                  <a:pt x="41517" y="626"/>
                </a:lnTo>
                <a:lnTo>
                  <a:pt x="41428" y="608"/>
                </a:lnTo>
                <a:lnTo>
                  <a:pt x="36317" y="411"/>
                </a:lnTo>
                <a:lnTo>
                  <a:pt x="31205" y="268"/>
                </a:lnTo>
                <a:lnTo>
                  <a:pt x="28650" y="215"/>
                </a:lnTo>
                <a:lnTo>
                  <a:pt x="26094" y="179"/>
                </a:lnTo>
                <a:lnTo>
                  <a:pt x="23538" y="143"/>
                </a:lnTo>
                <a:lnTo>
                  <a:pt x="20982" y="125"/>
                </a:lnTo>
                <a:lnTo>
                  <a:pt x="18427" y="89"/>
                </a:lnTo>
                <a:lnTo>
                  <a:pt x="15871" y="54"/>
                </a:lnTo>
                <a:lnTo>
                  <a:pt x="13315" y="18"/>
                </a:lnTo>
                <a:lnTo>
                  <a:pt x="10742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sp>
        <p:nvSpPr>
          <p:cNvPr id="2273" name="Google Shape;2273;p68"/>
          <p:cNvSpPr txBox="1">
            <a:spLocks noGrp="1"/>
          </p:cNvSpPr>
          <p:nvPr>
            <p:ph type="body" idx="4294967295"/>
          </p:nvPr>
        </p:nvSpPr>
        <p:spPr>
          <a:xfrm>
            <a:off x="4953337" y="2295843"/>
            <a:ext cx="2088000" cy="39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None/>
            </a:pPr>
            <a:r>
              <a:rPr lang="en" sz="3200" b="1">
                <a:latin typeface="Patrick Hand"/>
                <a:ea typeface="Patrick Hand"/>
                <a:cs typeface="Patrick Hand"/>
                <a:sym typeface="Patrick Hand"/>
              </a:rPr>
              <a:t>SALAD</a:t>
            </a:r>
            <a:endParaRPr sz="32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274" name="Google Shape;2274;p68"/>
          <p:cNvSpPr/>
          <p:nvPr/>
        </p:nvSpPr>
        <p:spPr>
          <a:xfrm>
            <a:off x="8328622" y="2239168"/>
            <a:ext cx="2449431" cy="503353"/>
          </a:xfrm>
          <a:custGeom>
            <a:avLst/>
            <a:gdLst/>
            <a:ahLst/>
            <a:cxnLst/>
            <a:rect l="l" t="t" r="r" b="b"/>
            <a:pathLst>
              <a:path w="42268" h="8686" extrusionOk="0">
                <a:moveTo>
                  <a:pt x="20982" y="518"/>
                </a:moveTo>
                <a:lnTo>
                  <a:pt x="26076" y="608"/>
                </a:lnTo>
                <a:lnTo>
                  <a:pt x="31169" y="715"/>
                </a:lnTo>
                <a:lnTo>
                  <a:pt x="36245" y="858"/>
                </a:lnTo>
                <a:lnTo>
                  <a:pt x="41339" y="1037"/>
                </a:lnTo>
                <a:lnTo>
                  <a:pt x="40999" y="1537"/>
                </a:lnTo>
                <a:lnTo>
                  <a:pt x="40660" y="2002"/>
                </a:lnTo>
                <a:lnTo>
                  <a:pt x="40284" y="2449"/>
                </a:lnTo>
                <a:lnTo>
                  <a:pt x="39891" y="2895"/>
                </a:lnTo>
                <a:lnTo>
                  <a:pt x="39480" y="3306"/>
                </a:lnTo>
                <a:lnTo>
                  <a:pt x="39051" y="3700"/>
                </a:lnTo>
                <a:lnTo>
                  <a:pt x="38604" y="4093"/>
                </a:lnTo>
                <a:lnTo>
                  <a:pt x="38140" y="4486"/>
                </a:lnTo>
                <a:lnTo>
                  <a:pt x="38104" y="4540"/>
                </a:lnTo>
                <a:lnTo>
                  <a:pt x="38086" y="4593"/>
                </a:lnTo>
                <a:lnTo>
                  <a:pt x="38050" y="4665"/>
                </a:lnTo>
                <a:lnTo>
                  <a:pt x="38032" y="4736"/>
                </a:lnTo>
                <a:lnTo>
                  <a:pt x="38050" y="4808"/>
                </a:lnTo>
                <a:lnTo>
                  <a:pt x="38104" y="4879"/>
                </a:lnTo>
                <a:lnTo>
                  <a:pt x="38980" y="5737"/>
                </a:lnTo>
                <a:lnTo>
                  <a:pt x="39873" y="6595"/>
                </a:lnTo>
                <a:lnTo>
                  <a:pt x="40785" y="7417"/>
                </a:lnTo>
                <a:lnTo>
                  <a:pt x="41249" y="7828"/>
                </a:lnTo>
                <a:lnTo>
                  <a:pt x="41732" y="8221"/>
                </a:lnTo>
                <a:lnTo>
                  <a:pt x="36567" y="8257"/>
                </a:lnTo>
                <a:lnTo>
                  <a:pt x="26255" y="8257"/>
                </a:lnTo>
                <a:lnTo>
                  <a:pt x="21090" y="8239"/>
                </a:lnTo>
                <a:lnTo>
                  <a:pt x="18534" y="8203"/>
                </a:lnTo>
                <a:lnTo>
                  <a:pt x="15978" y="8150"/>
                </a:lnTo>
                <a:lnTo>
                  <a:pt x="10831" y="8043"/>
                </a:lnTo>
                <a:lnTo>
                  <a:pt x="8275" y="7989"/>
                </a:lnTo>
                <a:lnTo>
                  <a:pt x="5702" y="7971"/>
                </a:lnTo>
                <a:lnTo>
                  <a:pt x="3146" y="7971"/>
                </a:lnTo>
                <a:lnTo>
                  <a:pt x="1859" y="8007"/>
                </a:lnTo>
                <a:lnTo>
                  <a:pt x="590" y="8043"/>
                </a:lnTo>
                <a:lnTo>
                  <a:pt x="1002" y="7649"/>
                </a:lnTo>
                <a:lnTo>
                  <a:pt x="1413" y="7256"/>
                </a:lnTo>
                <a:lnTo>
                  <a:pt x="1788" y="6845"/>
                </a:lnTo>
                <a:lnTo>
                  <a:pt x="2163" y="6398"/>
                </a:lnTo>
                <a:lnTo>
                  <a:pt x="2503" y="5952"/>
                </a:lnTo>
                <a:lnTo>
                  <a:pt x="2842" y="5505"/>
                </a:lnTo>
                <a:lnTo>
                  <a:pt x="3182" y="5040"/>
                </a:lnTo>
                <a:lnTo>
                  <a:pt x="3486" y="4575"/>
                </a:lnTo>
                <a:lnTo>
                  <a:pt x="3504" y="4522"/>
                </a:lnTo>
                <a:lnTo>
                  <a:pt x="3521" y="4468"/>
                </a:lnTo>
                <a:lnTo>
                  <a:pt x="3557" y="4450"/>
                </a:lnTo>
                <a:lnTo>
                  <a:pt x="3575" y="4415"/>
                </a:lnTo>
                <a:lnTo>
                  <a:pt x="3575" y="4361"/>
                </a:lnTo>
                <a:lnTo>
                  <a:pt x="3575" y="4325"/>
                </a:lnTo>
                <a:lnTo>
                  <a:pt x="3271" y="3825"/>
                </a:lnTo>
                <a:lnTo>
                  <a:pt x="2950" y="3324"/>
                </a:lnTo>
                <a:lnTo>
                  <a:pt x="2610" y="2842"/>
                </a:lnTo>
                <a:lnTo>
                  <a:pt x="2253" y="2377"/>
                </a:lnTo>
                <a:lnTo>
                  <a:pt x="1877" y="1912"/>
                </a:lnTo>
                <a:lnTo>
                  <a:pt x="1502" y="1448"/>
                </a:lnTo>
                <a:lnTo>
                  <a:pt x="751" y="554"/>
                </a:lnTo>
                <a:lnTo>
                  <a:pt x="2002" y="590"/>
                </a:lnTo>
                <a:lnTo>
                  <a:pt x="3271" y="608"/>
                </a:lnTo>
                <a:lnTo>
                  <a:pt x="5791" y="626"/>
                </a:lnTo>
                <a:lnTo>
                  <a:pt x="8329" y="608"/>
                </a:lnTo>
                <a:lnTo>
                  <a:pt x="10867" y="590"/>
                </a:lnTo>
                <a:lnTo>
                  <a:pt x="15925" y="518"/>
                </a:lnTo>
                <a:close/>
                <a:moveTo>
                  <a:pt x="8186" y="0"/>
                </a:moveTo>
                <a:lnTo>
                  <a:pt x="6899" y="18"/>
                </a:lnTo>
                <a:lnTo>
                  <a:pt x="5630" y="54"/>
                </a:lnTo>
                <a:lnTo>
                  <a:pt x="4344" y="89"/>
                </a:lnTo>
                <a:lnTo>
                  <a:pt x="3075" y="143"/>
                </a:lnTo>
                <a:lnTo>
                  <a:pt x="1806" y="197"/>
                </a:lnTo>
                <a:lnTo>
                  <a:pt x="537" y="286"/>
                </a:lnTo>
                <a:lnTo>
                  <a:pt x="483" y="286"/>
                </a:lnTo>
                <a:lnTo>
                  <a:pt x="465" y="304"/>
                </a:lnTo>
                <a:lnTo>
                  <a:pt x="412" y="375"/>
                </a:lnTo>
                <a:lnTo>
                  <a:pt x="358" y="393"/>
                </a:lnTo>
                <a:lnTo>
                  <a:pt x="322" y="429"/>
                </a:lnTo>
                <a:lnTo>
                  <a:pt x="269" y="465"/>
                </a:lnTo>
                <a:lnTo>
                  <a:pt x="233" y="501"/>
                </a:lnTo>
                <a:lnTo>
                  <a:pt x="215" y="554"/>
                </a:lnTo>
                <a:lnTo>
                  <a:pt x="215" y="608"/>
                </a:lnTo>
                <a:lnTo>
                  <a:pt x="233" y="679"/>
                </a:lnTo>
                <a:lnTo>
                  <a:pt x="251" y="733"/>
                </a:lnTo>
                <a:lnTo>
                  <a:pt x="948" y="1644"/>
                </a:lnTo>
                <a:lnTo>
                  <a:pt x="1663" y="2574"/>
                </a:lnTo>
                <a:lnTo>
                  <a:pt x="2038" y="3020"/>
                </a:lnTo>
                <a:lnTo>
                  <a:pt x="2413" y="3467"/>
                </a:lnTo>
                <a:lnTo>
                  <a:pt x="2807" y="3896"/>
                </a:lnTo>
                <a:lnTo>
                  <a:pt x="3218" y="4289"/>
                </a:lnTo>
                <a:lnTo>
                  <a:pt x="3182" y="4325"/>
                </a:lnTo>
                <a:lnTo>
                  <a:pt x="3128" y="4361"/>
                </a:lnTo>
                <a:lnTo>
                  <a:pt x="2789" y="4879"/>
                </a:lnTo>
                <a:lnTo>
                  <a:pt x="2413" y="5362"/>
                </a:lnTo>
                <a:lnTo>
                  <a:pt x="2038" y="5844"/>
                </a:lnTo>
                <a:lnTo>
                  <a:pt x="1645" y="6309"/>
                </a:lnTo>
                <a:lnTo>
                  <a:pt x="841" y="7238"/>
                </a:lnTo>
                <a:lnTo>
                  <a:pt x="19" y="8168"/>
                </a:lnTo>
                <a:lnTo>
                  <a:pt x="1" y="8203"/>
                </a:lnTo>
                <a:lnTo>
                  <a:pt x="1" y="8257"/>
                </a:lnTo>
                <a:lnTo>
                  <a:pt x="1" y="8293"/>
                </a:lnTo>
                <a:lnTo>
                  <a:pt x="19" y="8329"/>
                </a:lnTo>
                <a:lnTo>
                  <a:pt x="54" y="8364"/>
                </a:lnTo>
                <a:lnTo>
                  <a:pt x="90" y="8382"/>
                </a:lnTo>
                <a:lnTo>
                  <a:pt x="144" y="8382"/>
                </a:lnTo>
                <a:lnTo>
                  <a:pt x="179" y="8364"/>
                </a:lnTo>
                <a:lnTo>
                  <a:pt x="251" y="8311"/>
                </a:lnTo>
                <a:lnTo>
                  <a:pt x="305" y="8329"/>
                </a:lnTo>
                <a:lnTo>
                  <a:pt x="1591" y="8418"/>
                </a:lnTo>
                <a:lnTo>
                  <a:pt x="2896" y="8489"/>
                </a:lnTo>
                <a:lnTo>
                  <a:pt x="4183" y="8543"/>
                </a:lnTo>
                <a:lnTo>
                  <a:pt x="5487" y="8597"/>
                </a:lnTo>
                <a:lnTo>
                  <a:pt x="8097" y="8650"/>
                </a:lnTo>
                <a:lnTo>
                  <a:pt x="10688" y="8668"/>
                </a:lnTo>
                <a:lnTo>
                  <a:pt x="13297" y="8686"/>
                </a:lnTo>
                <a:lnTo>
                  <a:pt x="15907" y="8668"/>
                </a:lnTo>
                <a:lnTo>
                  <a:pt x="21090" y="8668"/>
                </a:lnTo>
                <a:lnTo>
                  <a:pt x="26290" y="8686"/>
                </a:lnTo>
                <a:lnTo>
                  <a:pt x="31491" y="8668"/>
                </a:lnTo>
                <a:lnTo>
                  <a:pt x="41875" y="8614"/>
                </a:lnTo>
                <a:lnTo>
                  <a:pt x="41946" y="8614"/>
                </a:lnTo>
                <a:lnTo>
                  <a:pt x="42000" y="8579"/>
                </a:lnTo>
                <a:lnTo>
                  <a:pt x="42036" y="8525"/>
                </a:lnTo>
                <a:lnTo>
                  <a:pt x="42071" y="8471"/>
                </a:lnTo>
                <a:lnTo>
                  <a:pt x="42107" y="8489"/>
                </a:lnTo>
                <a:lnTo>
                  <a:pt x="42161" y="8471"/>
                </a:lnTo>
                <a:lnTo>
                  <a:pt x="42197" y="8436"/>
                </a:lnTo>
                <a:lnTo>
                  <a:pt x="42232" y="8400"/>
                </a:lnTo>
                <a:lnTo>
                  <a:pt x="42250" y="8346"/>
                </a:lnTo>
                <a:lnTo>
                  <a:pt x="42268" y="8311"/>
                </a:lnTo>
                <a:lnTo>
                  <a:pt x="42250" y="8257"/>
                </a:lnTo>
                <a:lnTo>
                  <a:pt x="42232" y="8203"/>
                </a:lnTo>
                <a:lnTo>
                  <a:pt x="41803" y="7739"/>
                </a:lnTo>
                <a:lnTo>
                  <a:pt x="41357" y="7274"/>
                </a:lnTo>
                <a:lnTo>
                  <a:pt x="40910" y="6809"/>
                </a:lnTo>
                <a:lnTo>
                  <a:pt x="40445" y="6363"/>
                </a:lnTo>
                <a:lnTo>
                  <a:pt x="39498" y="5505"/>
                </a:lnTo>
                <a:lnTo>
                  <a:pt x="38551" y="4647"/>
                </a:lnTo>
                <a:lnTo>
                  <a:pt x="38801" y="4486"/>
                </a:lnTo>
                <a:lnTo>
                  <a:pt x="39051" y="4307"/>
                </a:lnTo>
                <a:lnTo>
                  <a:pt x="39516" y="3932"/>
                </a:lnTo>
                <a:lnTo>
                  <a:pt x="39963" y="3539"/>
                </a:lnTo>
                <a:lnTo>
                  <a:pt x="40391" y="3110"/>
                </a:lnTo>
                <a:lnTo>
                  <a:pt x="40785" y="2645"/>
                </a:lnTo>
                <a:lnTo>
                  <a:pt x="41160" y="2181"/>
                </a:lnTo>
                <a:lnTo>
                  <a:pt x="41517" y="1680"/>
                </a:lnTo>
                <a:lnTo>
                  <a:pt x="41821" y="1180"/>
                </a:lnTo>
                <a:lnTo>
                  <a:pt x="41857" y="1108"/>
                </a:lnTo>
                <a:lnTo>
                  <a:pt x="41857" y="1037"/>
                </a:lnTo>
                <a:lnTo>
                  <a:pt x="41857" y="983"/>
                </a:lnTo>
                <a:lnTo>
                  <a:pt x="41821" y="929"/>
                </a:lnTo>
                <a:lnTo>
                  <a:pt x="41785" y="894"/>
                </a:lnTo>
                <a:lnTo>
                  <a:pt x="41750" y="858"/>
                </a:lnTo>
                <a:lnTo>
                  <a:pt x="41696" y="840"/>
                </a:lnTo>
                <a:lnTo>
                  <a:pt x="41625" y="822"/>
                </a:lnTo>
                <a:lnTo>
                  <a:pt x="41607" y="733"/>
                </a:lnTo>
                <a:lnTo>
                  <a:pt x="41571" y="679"/>
                </a:lnTo>
                <a:lnTo>
                  <a:pt x="41517" y="626"/>
                </a:lnTo>
                <a:lnTo>
                  <a:pt x="41428" y="608"/>
                </a:lnTo>
                <a:lnTo>
                  <a:pt x="36317" y="411"/>
                </a:lnTo>
                <a:lnTo>
                  <a:pt x="31205" y="268"/>
                </a:lnTo>
                <a:lnTo>
                  <a:pt x="28650" y="215"/>
                </a:lnTo>
                <a:lnTo>
                  <a:pt x="26094" y="179"/>
                </a:lnTo>
                <a:lnTo>
                  <a:pt x="23538" y="143"/>
                </a:lnTo>
                <a:lnTo>
                  <a:pt x="20982" y="125"/>
                </a:lnTo>
                <a:lnTo>
                  <a:pt x="18427" y="89"/>
                </a:lnTo>
                <a:lnTo>
                  <a:pt x="15871" y="54"/>
                </a:lnTo>
                <a:lnTo>
                  <a:pt x="13315" y="18"/>
                </a:lnTo>
                <a:lnTo>
                  <a:pt x="10742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sp>
        <p:nvSpPr>
          <p:cNvPr id="2275" name="Google Shape;2275;p68"/>
          <p:cNvSpPr txBox="1">
            <a:spLocks noGrp="1"/>
          </p:cNvSpPr>
          <p:nvPr>
            <p:ph type="body" idx="4294967295"/>
          </p:nvPr>
        </p:nvSpPr>
        <p:spPr>
          <a:xfrm>
            <a:off x="8509337" y="2295843"/>
            <a:ext cx="2088000" cy="39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None/>
            </a:pPr>
            <a:r>
              <a:rPr lang="en" sz="3200" b="1">
                <a:latin typeface="Patrick Hand"/>
                <a:ea typeface="Patrick Hand"/>
                <a:cs typeface="Patrick Hand"/>
              </a:rPr>
              <a:t>CANDY</a:t>
            </a:r>
          </a:p>
        </p:txBody>
      </p:sp>
      <p:sp>
        <p:nvSpPr>
          <p:cNvPr id="2326" name="Google Shape;2326;p68"/>
          <p:cNvSpPr/>
          <p:nvPr/>
        </p:nvSpPr>
        <p:spPr>
          <a:xfrm>
            <a:off x="957767" y="3292512"/>
            <a:ext cx="2915032" cy="390013"/>
          </a:xfrm>
          <a:custGeom>
            <a:avLst/>
            <a:gdLst/>
            <a:ahLst/>
            <a:cxnLst/>
            <a:rect l="l" t="t" r="r" b="b"/>
            <a:pathLst>
              <a:path w="54811" h="11434" extrusionOk="0">
                <a:moveTo>
                  <a:pt x="24834" y="0"/>
                </a:moveTo>
                <a:lnTo>
                  <a:pt x="20804" y="33"/>
                </a:lnTo>
                <a:lnTo>
                  <a:pt x="18838" y="66"/>
                </a:lnTo>
                <a:lnTo>
                  <a:pt x="16873" y="98"/>
                </a:lnTo>
                <a:lnTo>
                  <a:pt x="14907" y="164"/>
                </a:lnTo>
                <a:lnTo>
                  <a:pt x="12941" y="262"/>
                </a:lnTo>
                <a:lnTo>
                  <a:pt x="10975" y="426"/>
                </a:lnTo>
                <a:lnTo>
                  <a:pt x="9010" y="590"/>
                </a:lnTo>
                <a:lnTo>
                  <a:pt x="5078" y="1016"/>
                </a:lnTo>
                <a:lnTo>
                  <a:pt x="4554" y="1081"/>
                </a:lnTo>
                <a:lnTo>
                  <a:pt x="4030" y="1180"/>
                </a:lnTo>
                <a:lnTo>
                  <a:pt x="3571" y="1278"/>
                </a:lnTo>
                <a:lnTo>
                  <a:pt x="3145" y="1409"/>
                </a:lnTo>
                <a:lnTo>
                  <a:pt x="2719" y="1573"/>
                </a:lnTo>
                <a:lnTo>
                  <a:pt x="2359" y="1736"/>
                </a:lnTo>
                <a:lnTo>
                  <a:pt x="2031" y="1933"/>
                </a:lnTo>
                <a:lnTo>
                  <a:pt x="1737" y="2130"/>
                </a:lnTo>
                <a:lnTo>
                  <a:pt x="1442" y="2326"/>
                </a:lnTo>
                <a:lnTo>
                  <a:pt x="1180" y="2556"/>
                </a:lnTo>
                <a:lnTo>
                  <a:pt x="983" y="2785"/>
                </a:lnTo>
                <a:lnTo>
                  <a:pt x="786" y="3014"/>
                </a:lnTo>
                <a:lnTo>
                  <a:pt x="590" y="3276"/>
                </a:lnTo>
                <a:lnTo>
                  <a:pt x="459" y="3538"/>
                </a:lnTo>
                <a:lnTo>
                  <a:pt x="328" y="3800"/>
                </a:lnTo>
                <a:lnTo>
                  <a:pt x="230" y="4063"/>
                </a:lnTo>
                <a:lnTo>
                  <a:pt x="131" y="4325"/>
                </a:lnTo>
                <a:lnTo>
                  <a:pt x="66" y="4620"/>
                </a:lnTo>
                <a:lnTo>
                  <a:pt x="0" y="5144"/>
                </a:lnTo>
                <a:lnTo>
                  <a:pt x="0" y="5701"/>
                </a:lnTo>
                <a:lnTo>
                  <a:pt x="33" y="6225"/>
                </a:lnTo>
                <a:lnTo>
                  <a:pt x="131" y="6716"/>
                </a:lnTo>
                <a:lnTo>
                  <a:pt x="262" y="7175"/>
                </a:lnTo>
                <a:lnTo>
                  <a:pt x="426" y="7601"/>
                </a:lnTo>
                <a:lnTo>
                  <a:pt x="623" y="7961"/>
                </a:lnTo>
                <a:lnTo>
                  <a:pt x="852" y="8289"/>
                </a:lnTo>
                <a:lnTo>
                  <a:pt x="1114" y="8584"/>
                </a:lnTo>
                <a:lnTo>
                  <a:pt x="1474" y="8879"/>
                </a:lnTo>
                <a:lnTo>
                  <a:pt x="1900" y="9141"/>
                </a:lnTo>
                <a:lnTo>
                  <a:pt x="2359" y="9403"/>
                </a:lnTo>
                <a:lnTo>
                  <a:pt x="2916" y="9632"/>
                </a:lnTo>
                <a:lnTo>
                  <a:pt x="3506" y="9861"/>
                </a:lnTo>
                <a:lnTo>
                  <a:pt x="4161" y="10058"/>
                </a:lnTo>
                <a:lnTo>
                  <a:pt x="4783" y="10222"/>
                </a:lnTo>
                <a:lnTo>
                  <a:pt x="5439" y="10353"/>
                </a:lnTo>
                <a:lnTo>
                  <a:pt x="6815" y="10582"/>
                </a:lnTo>
                <a:lnTo>
                  <a:pt x="8256" y="10779"/>
                </a:lnTo>
                <a:lnTo>
                  <a:pt x="9698" y="10910"/>
                </a:lnTo>
                <a:lnTo>
                  <a:pt x="11500" y="11041"/>
                </a:lnTo>
                <a:lnTo>
                  <a:pt x="13302" y="11172"/>
                </a:lnTo>
                <a:lnTo>
                  <a:pt x="16938" y="11303"/>
                </a:lnTo>
                <a:lnTo>
                  <a:pt x="20902" y="11401"/>
                </a:lnTo>
                <a:lnTo>
                  <a:pt x="24867" y="11434"/>
                </a:lnTo>
                <a:lnTo>
                  <a:pt x="28765" y="11401"/>
                </a:lnTo>
                <a:lnTo>
                  <a:pt x="32697" y="11336"/>
                </a:lnTo>
                <a:lnTo>
                  <a:pt x="36432" y="11237"/>
                </a:lnTo>
                <a:lnTo>
                  <a:pt x="38266" y="11172"/>
                </a:lnTo>
                <a:lnTo>
                  <a:pt x="40101" y="11041"/>
                </a:lnTo>
                <a:lnTo>
                  <a:pt x="40199" y="11041"/>
                </a:lnTo>
                <a:lnTo>
                  <a:pt x="41837" y="10975"/>
                </a:lnTo>
                <a:lnTo>
                  <a:pt x="45146" y="10812"/>
                </a:lnTo>
                <a:lnTo>
                  <a:pt x="46555" y="10713"/>
                </a:lnTo>
                <a:lnTo>
                  <a:pt x="47964" y="10582"/>
                </a:lnTo>
                <a:lnTo>
                  <a:pt x="48652" y="10517"/>
                </a:lnTo>
                <a:lnTo>
                  <a:pt x="49340" y="10418"/>
                </a:lnTo>
                <a:lnTo>
                  <a:pt x="49995" y="10320"/>
                </a:lnTo>
                <a:lnTo>
                  <a:pt x="50617" y="10156"/>
                </a:lnTo>
                <a:lnTo>
                  <a:pt x="51076" y="10025"/>
                </a:lnTo>
                <a:lnTo>
                  <a:pt x="51502" y="9861"/>
                </a:lnTo>
                <a:lnTo>
                  <a:pt x="51895" y="9698"/>
                </a:lnTo>
                <a:lnTo>
                  <a:pt x="52256" y="9534"/>
                </a:lnTo>
                <a:lnTo>
                  <a:pt x="52616" y="9337"/>
                </a:lnTo>
                <a:lnTo>
                  <a:pt x="52911" y="9141"/>
                </a:lnTo>
                <a:lnTo>
                  <a:pt x="53173" y="8944"/>
                </a:lnTo>
                <a:lnTo>
                  <a:pt x="53435" y="8715"/>
                </a:lnTo>
                <a:lnTo>
                  <a:pt x="53664" y="8485"/>
                </a:lnTo>
                <a:lnTo>
                  <a:pt x="53861" y="8256"/>
                </a:lnTo>
                <a:lnTo>
                  <a:pt x="54025" y="7994"/>
                </a:lnTo>
                <a:lnTo>
                  <a:pt x="54189" y="7765"/>
                </a:lnTo>
                <a:lnTo>
                  <a:pt x="54320" y="7503"/>
                </a:lnTo>
                <a:lnTo>
                  <a:pt x="54451" y="7240"/>
                </a:lnTo>
                <a:lnTo>
                  <a:pt x="54614" y="6716"/>
                </a:lnTo>
                <a:lnTo>
                  <a:pt x="54745" y="6192"/>
                </a:lnTo>
                <a:lnTo>
                  <a:pt x="54778" y="5701"/>
                </a:lnTo>
                <a:lnTo>
                  <a:pt x="54811" y="5176"/>
                </a:lnTo>
                <a:lnTo>
                  <a:pt x="54811" y="4685"/>
                </a:lnTo>
                <a:lnTo>
                  <a:pt x="54778" y="4194"/>
                </a:lnTo>
                <a:lnTo>
                  <a:pt x="54713" y="3735"/>
                </a:lnTo>
                <a:lnTo>
                  <a:pt x="54582" y="2883"/>
                </a:lnTo>
                <a:lnTo>
                  <a:pt x="54516" y="2523"/>
                </a:lnTo>
                <a:lnTo>
                  <a:pt x="54385" y="2195"/>
                </a:lnTo>
                <a:lnTo>
                  <a:pt x="54156" y="1868"/>
                </a:lnTo>
                <a:lnTo>
                  <a:pt x="54025" y="1704"/>
                </a:lnTo>
                <a:lnTo>
                  <a:pt x="53861" y="1573"/>
                </a:lnTo>
                <a:lnTo>
                  <a:pt x="53697" y="1409"/>
                </a:lnTo>
                <a:lnTo>
                  <a:pt x="53468" y="1278"/>
                </a:lnTo>
                <a:lnTo>
                  <a:pt x="53238" y="1147"/>
                </a:lnTo>
                <a:lnTo>
                  <a:pt x="52976" y="1016"/>
                </a:lnTo>
                <a:lnTo>
                  <a:pt x="52387" y="819"/>
                </a:lnTo>
                <a:lnTo>
                  <a:pt x="51666" y="623"/>
                </a:lnTo>
                <a:lnTo>
                  <a:pt x="50912" y="492"/>
                </a:lnTo>
                <a:lnTo>
                  <a:pt x="50159" y="393"/>
                </a:lnTo>
                <a:lnTo>
                  <a:pt x="49373" y="328"/>
                </a:lnTo>
                <a:lnTo>
                  <a:pt x="48586" y="295"/>
                </a:lnTo>
                <a:lnTo>
                  <a:pt x="46719" y="229"/>
                </a:lnTo>
                <a:lnTo>
                  <a:pt x="44819" y="197"/>
                </a:lnTo>
                <a:lnTo>
                  <a:pt x="40822" y="98"/>
                </a:lnTo>
                <a:lnTo>
                  <a:pt x="36825" y="66"/>
                </a:lnTo>
                <a:lnTo>
                  <a:pt x="3282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500">
                <a:latin typeface="Monaco"/>
                <a:cs typeface="Arial"/>
              </a:rPr>
              <a:t>Burgers</a:t>
            </a:r>
          </a:p>
          <a:p>
            <a:r>
              <a:rPr lang="en-US" sz="2500">
                <a:latin typeface="Monaco"/>
                <a:cs typeface="Arial"/>
              </a:rPr>
              <a:t>Hotdogs</a:t>
            </a:r>
          </a:p>
          <a:p>
            <a:endParaRPr lang="en-US" sz="2500">
              <a:latin typeface="Monaco"/>
              <a:cs typeface="Arial"/>
            </a:endParaRPr>
          </a:p>
        </p:txBody>
      </p:sp>
      <p:sp>
        <p:nvSpPr>
          <p:cNvPr id="2333" name="Google Shape;2333;p68"/>
          <p:cNvSpPr/>
          <p:nvPr/>
        </p:nvSpPr>
        <p:spPr>
          <a:xfrm>
            <a:off x="4658179" y="3292512"/>
            <a:ext cx="2915032" cy="390013"/>
          </a:xfrm>
          <a:custGeom>
            <a:avLst/>
            <a:gdLst/>
            <a:ahLst/>
            <a:cxnLst/>
            <a:rect l="l" t="t" r="r" b="b"/>
            <a:pathLst>
              <a:path w="54811" h="11434" extrusionOk="0">
                <a:moveTo>
                  <a:pt x="24834" y="0"/>
                </a:moveTo>
                <a:lnTo>
                  <a:pt x="20804" y="33"/>
                </a:lnTo>
                <a:lnTo>
                  <a:pt x="18838" y="66"/>
                </a:lnTo>
                <a:lnTo>
                  <a:pt x="16873" y="98"/>
                </a:lnTo>
                <a:lnTo>
                  <a:pt x="14907" y="164"/>
                </a:lnTo>
                <a:lnTo>
                  <a:pt x="12941" y="262"/>
                </a:lnTo>
                <a:lnTo>
                  <a:pt x="10975" y="426"/>
                </a:lnTo>
                <a:lnTo>
                  <a:pt x="9010" y="590"/>
                </a:lnTo>
                <a:lnTo>
                  <a:pt x="5078" y="1016"/>
                </a:lnTo>
                <a:lnTo>
                  <a:pt x="4554" y="1081"/>
                </a:lnTo>
                <a:lnTo>
                  <a:pt x="4030" y="1180"/>
                </a:lnTo>
                <a:lnTo>
                  <a:pt x="3571" y="1278"/>
                </a:lnTo>
                <a:lnTo>
                  <a:pt x="3145" y="1409"/>
                </a:lnTo>
                <a:lnTo>
                  <a:pt x="2719" y="1573"/>
                </a:lnTo>
                <a:lnTo>
                  <a:pt x="2359" y="1736"/>
                </a:lnTo>
                <a:lnTo>
                  <a:pt x="2031" y="1933"/>
                </a:lnTo>
                <a:lnTo>
                  <a:pt x="1737" y="2130"/>
                </a:lnTo>
                <a:lnTo>
                  <a:pt x="1442" y="2326"/>
                </a:lnTo>
                <a:lnTo>
                  <a:pt x="1180" y="2556"/>
                </a:lnTo>
                <a:lnTo>
                  <a:pt x="983" y="2785"/>
                </a:lnTo>
                <a:lnTo>
                  <a:pt x="786" y="3014"/>
                </a:lnTo>
                <a:lnTo>
                  <a:pt x="590" y="3276"/>
                </a:lnTo>
                <a:lnTo>
                  <a:pt x="459" y="3538"/>
                </a:lnTo>
                <a:lnTo>
                  <a:pt x="328" y="3800"/>
                </a:lnTo>
                <a:lnTo>
                  <a:pt x="230" y="4063"/>
                </a:lnTo>
                <a:lnTo>
                  <a:pt x="131" y="4325"/>
                </a:lnTo>
                <a:lnTo>
                  <a:pt x="66" y="4620"/>
                </a:lnTo>
                <a:lnTo>
                  <a:pt x="0" y="5144"/>
                </a:lnTo>
                <a:lnTo>
                  <a:pt x="0" y="5701"/>
                </a:lnTo>
                <a:lnTo>
                  <a:pt x="33" y="6225"/>
                </a:lnTo>
                <a:lnTo>
                  <a:pt x="131" y="6716"/>
                </a:lnTo>
                <a:lnTo>
                  <a:pt x="262" y="7175"/>
                </a:lnTo>
                <a:lnTo>
                  <a:pt x="426" y="7601"/>
                </a:lnTo>
                <a:lnTo>
                  <a:pt x="623" y="7961"/>
                </a:lnTo>
                <a:lnTo>
                  <a:pt x="852" y="8289"/>
                </a:lnTo>
                <a:lnTo>
                  <a:pt x="1114" y="8584"/>
                </a:lnTo>
                <a:lnTo>
                  <a:pt x="1474" y="8879"/>
                </a:lnTo>
                <a:lnTo>
                  <a:pt x="1900" y="9141"/>
                </a:lnTo>
                <a:lnTo>
                  <a:pt x="2359" y="9403"/>
                </a:lnTo>
                <a:lnTo>
                  <a:pt x="2916" y="9632"/>
                </a:lnTo>
                <a:lnTo>
                  <a:pt x="3506" y="9861"/>
                </a:lnTo>
                <a:lnTo>
                  <a:pt x="4161" y="10058"/>
                </a:lnTo>
                <a:lnTo>
                  <a:pt x="4783" y="10222"/>
                </a:lnTo>
                <a:lnTo>
                  <a:pt x="5439" y="10353"/>
                </a:lnTo>
                <a:lnTo>
                  <a:pt x="6815" y="10582"/>
                </a:lnTo>
                <a:lnTo>
                  <a:pt x="8256" y="10779"/>
                </a:lnTo>
                <a:lnTo>
                  <a:pt x="9698" y="10910"/>
                </a:lnTo>
                <a:lnTo>
                  <a:pt x="11500" y="11041"/>
                </a:lnTo>
                <a:lnTo>
                  <a:pt x="13302" y="11172"/>
                </a:lnTo>
                <a:lnTo>
                  <a:pt x="16938" y="11303"/>
                </a:lnTo>
                <a:lnTo>
                  <a:pt x="20902" y="11401"/>
                </a:lnTo>
                <a:lnTo>
                  <a:pt x="24867" y="11434"/>
                </a:lnTo>
                <a:lnTo>
                  <a:pt x="28765" y="11401"/>
                </a:lnTo>
                <a:lnTo>
                  <a:pt x="32697" y="11336"/>
                </a:lnTo>
                <a:lnTo>
                  <a:pt x="36432" y="11237"/>
                </a:lnTo>
                <a:lnTo>
                  <a:pt x="38266" y="11172"/>
                </a:lnTo>
                <a:lnTo>
                  <a:pt x="40101" y="11041"/>
                </a:lnTo>
                <a:lnTo>
                  <a:pt x="40199" y="11041"/>
                </a:lnTo>
                <a:lnTo>
                  <a:pt x="41837" y="10975"/>
                </a:lnTo>
                <a:lnTo>
                  <a:pt x="45146" y="10812"/>
                </a:lnTo>
                <a:lnTo>
                  <a:pt x="46555" y="10713"/>
                </a:lnTo>
                <a:lnTo>
                  <a:pt x="47964" y="10582"/>
                </a:lnTo>
                <a:lnTo>
                  <a:pt x="48652" y="10517"/>
                </a:lnTo>
                <a:lnTo>
                  <a:pt x="49340" y="10418"/>
                </a:lnTo>
                <a:lnTo>
                  <a:pt x="49995" y="10320"/>
                </a:lnTo>
                <a:lnTo>
                  <a:pt x="50617" y="10156"/>
                </a:lnTo>
                <a:lnTo>
                  <a:pt x="51076" y="10025"/>
                </a:lnTo>
                <a:lnTo>
                  <a:pt x="51502" y="9861"/>
                </a:lnTo>
                <a:lnTo>
                  <a:pt x="51895" y="9698"/>
                </a:lnTo>
                <a:lnTo>
                  <a:pt x="52256" y="9534"/>
                </a:lnTo>
                <a:lnTo>
                  <a:pt x="52616" y="9337"/>
                </a:lnTo>
                <a:lnTo>
                  <a:pt x="52911" y="9141"/>
                </a:lnTo>
                <a:lnTo>
                  <a:pt x="53173" y="8944"/>
                </a:lnTo>
                <a:lnTo>
                  <a:pt x="53435" y="8715"/>
                </a:lnTo>
                <a:lnTo>
                  <a:pt x="53664" y="8485"/>
                </a:lnTo>
                <a:lnTo>
                  <a:pt x="53861" y="8256"/>
                </a:lnTo>
                <a:lnTo>
                  <a:pt x="54025" y="7994"/>
                </a:lnTo>
                <a:lnTo>
                  <a:pt x="54189" y="7765"/>
                </a:lnTo>
                <a:lnTo>
                  <a:pt x="54320" y="7503"/>
                </a:lnTo>
                <a:lnTo>
                  <a:pt x="54451" y="7240"/>
                </a:lnTo>
                <a:lnTo>
                  <a:pt x="54614" y="6716"/>
                </a:lnTo>
                <a:lnTo>
                  <a:pt x="54745" y="6192"/>
                </a:lnTo>
                <a:lnTo>
                  <a:pt x="54778" y="5701"/>
                </a:lnTo>
                <a:lnTo>
                  <a:pt x="54811" y="5176"/>
                </a:lnTo>
                <a:lnTo>
                  <a:pt x="54811" y="4685"/>
                </a:lnTo>
                <a:lnTo>
                  <a:pt x="54778" y="4194"/>
                </a:lnTo>
                <a:lnTo>
                  <a:pt x="54713" y="3735"/>
                </a:lnTo>
                <a:lnTo>
                  <a:pt x="54582" y="2883"/>
                </a:lnTo>
                <a:lnTo>
                  <a:pt x="54516" y="2523"/>
                </a:lnTo>
                <a:lnTo>
                  <a:pt x="54385" y="2195"/>
                </a:lnTo>
                <a:lnTo>
                  <a:pt x="54156" y="1868"/>
                </a:lnTo>
                <a:lnTo>
                  <a:pt x="54025" y="1704"/>
                </a:lnTo>
                <a:lnTo>
                  <a:pt x="53861" y="1573"/>
                </a:lnTo>
                <a:lnTo>
                  <a:pt x="53697" y="1409"/>
                </a:lnTo>
                <a:lnTo>
                  <a:pt x="53468" y="1278"/>
                </a:lnTo>
                <a:lnTo>
                  <a:pt x="53238" y="1147"/>
                </a:lnTo>
                <a:lnTo>
                  <a:pt x="52976" y="1016"/>
                </a:lnTo>
                <a:lnTo>
                  <a:pt x="52387" y="819"/>
                </a:lnTo>
                <a:lnTo>
                  <a:pt x="51666" y="623"/>
                </a:lnTo>
                <a:lnTo>
                  <a:pt x="50912" y="492"/>
                </a:lnTo>
                <a:lnTo>
                  <a:pt x="50159" y="393"/>
                </a:lnTo>
                <a:lnTo>
                  <a:pt x="49373" y="328"/>
                </a:lnTo>
                <a:lnTo>
                  <a:pt x="48586" y="295"/>
                </a:lnTo>
                <a:lnTo>
                  <a:pt x="46719" y="229"/>
                </a:lnTo>
                <a:lnTo>
                  <a:pt x="44819" y="197"/>
                </a:lnTo>
                <a:lnTo>
                  <a:pt x="40822" y="98"/>
                </a:lnTo>
                <a:lnTo>
                  <a:pt x="36825" y="66"/>
                </a:lnTo>
                <a:lnTo>
                  <a:pt x="3282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500">
                <a:cs typeface="Arial"/>
              </a:rPr>
              <a:t>Side</a:t>
            </a:r>
            <a:endParaRPr lang="en-US"/>
          </a:p>
          <a:p>
            <a:r>
              <a:rPr lang="en-US" sz="2500">
                <a:cs typeface="Arial"/>
              </a:rPr>
              <a:t>Composed</a:t>
            </a:r>
          </a:p>
          <a:p>
            <a:endParaRPr lang="en-US" sz="2500">
              <a:cs typeface="Arial"/>
            </a:endParaRPr>
          </a:p>
        </p:txBody>
      </p:sp>
      <p:sp>
        <p:nvSpPr>
          <p:cNvPr id="2340" name="Google Shape;2340;p68"/>
          <p:cNvSpPr/>
          <p:nvPr/>
        </p:nvSpPr>
        <p:spPr>
          <a:xfrm>
            <a:off x="8332715" y="3292512"/>
            <a:ext cx="2915032" cy="390013"/>
          </a:xfrm>
          <a:custGeom>
            <a:avLst/>
            <a:gdLst/>
            <a:ahLst/>
            <a:cxnLst/>
            <a:rect l="l" t="t" r="r" b="b"/>
            <a:pathLst>
              <a:path w="54811" h="11434" extrusionOk="0">
                <a:moveTo>
                  <a:pt x="24834" y="0"/>
                </a:moveTo>
                <a:lnTo>
                  <a:pt x="20804" y="33"/>
                </a:lnTo>
                <a:lnTo>
                  <a:pt x="18838" y="66"/>
                </a:lnTo>
                <a:lnTo>
                  <a:pt x="16873" y="98"/>
                </a:lnTo>
                <a:lnTo>
                  <a:pt x="14907" y="164"/>
                </a:lnTo>
                <a:lnTo>
                  <a:pt x="12941" y="262"/>
                </a:lnTo>
                <a:lnTo>
                  <a:pt x="10975" y="426"/>
                </a:lnTo>
                <a:lnTo>
                  <a:pt x="9010" y="590"/>
                </a:lnTo>
                <a:lnTo>
                  <a:pt x="5078" y="1016"/>
                </a:lnTo>
                <a:lnTo>
                  <a:pt x="4554" y="1081"/>
                </a:lnTo>
                <a:lnTo>
                  <a:pt x="4030" y="1180"/>
                </a:lnTo>
                <a:lnTo>
                  <a:pt x="3571" y="1278"/>
                </a:lnTo>
                <a:lnTo>
                  <a:pt x="3145" y="1409"/>
                </a:lnTo>
                <a:lnTo>
                  <a:pt x="2719" y="1573"/>
                </a:lnTo>
                <a:lnTo>
                  <a:pt x="2359" y="1736"/>
                </a:lnTo>
                <a:lnTo>
                  <a:pt x="2031" y="1933"/>
                </a:lnTo>
                <a:lnTo>
                  <a:pt x="1737" y="2130"/>
                </a:lnTo>
                <a:lnTo>
                  <a:pt x="1442" y="2326"/>
                </a:lnTo>
                <a:lnTo>
                  <a:pt x="1180" y="2556"/>
                </a:lnTo>
                <a:lnTo>
                  <a:pt x="983" y="2785"/>
                </a:lnTo>
                <a:lnTo>
                  <a:pt x="786" y="3014"/>
                </a:lnTo>
                <a:lnTo>
                  <a:pt x="590" y="3276"/>
                </a:lnTo>
                <a:lnTo>
                  <a:pt x="459" y="3538"/>
                </a:lnTo>
                <a:lnTo>
                  <a:pt x="328" y="3800"/>
                </a:lnTo>
                <a:lnTo>
                  <a:pt x="230" y="4063"/>
                </a:lnTo>
                <a:lnTo>
                  <a:pt x="131" y="4325"/>
                </a:lnTo>
                <a:lnTo>
                  <a:pt x="66" y="4620"/>
                </a:lnTo>
                <a:lnTo>
                  <a:pt x="0" y="5144"/>
                </a:lnTo>
                <a:lnTo>
                  <a:pt x="0" y="5701"/>
                </a:lnTo>
                <a:lnTo>
                  <a:pt x="33" y="6225"/>
                </a:lnTo>
                <a:lnTo>
                  <a:pt x="131" y="6716"/>
                </a:lnTo>
                <a:lnTo>
                  <a:pt x="262" y="7175"/>
                </a:lnTo>
                <a:lnTo>
                  <a:pt x="426" y="7601"/>
                </a:lnTo>
                <a:lnTo>
                  <a:pt x="623" y="7961"/>
                </a:lnTo>
                <a:lnTo>
                  <a:pt x="852" y="8289"/>
                </a:lnTo>
                <a:lnTo>
                  <a:pt x="1114" y="8584"/>
                </a:lnTo>
                <a:lnTo>
                  <a:pt x="1474" y="8879"/>
                </a:lnTo>
                <a:lnTo>
                  <a:pt x="1900" y="9141"/>
                </a:lnTo>
                <a:lnTo>
                  <a:pt x="2359" y="9403"/>
                </a:lnTo>
                <a:lnTo>
                  <a:pt x="2916" y="9632"/>
                </a:lnTo>
                <a:lnTo>
                  <a:pt x="3506" y="9861"/>
                </a:lnTo>
                <a:lnTo>
                  <a:pt x="4161" y="10058"/>
                </a:lnTo>
                <a:lnTo>
                  <a:pt x="4783" y="10222"/>
                </a:lnTo>
                <a:lnTo>
                  <a:pt x="5439" y="10353"/>
                </a:lnTo>
                <a:lnTo>
                  <a:pt x="6815" y="10582"/>
                </a:lnTo>
                <a:lnTo>
                  <a:pt x="8256" y="10779"/>
                </a:lnTo>
                <a:lnTo>
                  <a:pt x="9698" y="10910"/>
                </a:lnTo>
                <a:lnTo>
                  <a:pt x="11500" y="11041"/>
                </a:lnTo>
                <a:lnTo>
                  <a:pt x="13302" y="11172"/>
                </a:lnTo>
                <a:lnTo>
                  <a:pt x="16938" y="11303"/>
                </a:lnTo>
                <a:lnTo>
                  <a:pt x="20902" y="11401"/>
                </a:lnTo>
                <a:lnTo>
                  <a:pt x="24867" y="11434"/>
                </a:lnTo>
                <a:lnTo>
                  <a:pt x="28765" y="11401"/>
                </a:lnTo>
                <a:lnTo>
                  <a:pt x="32697" y="11336"/>
                </a:lnTo>
                <a:lnTo>
                  <a:pt x="36432" y="11237"/>
                </a:lnTo>
                <a:lnTo>
                  <a:pt x="38266" y="11172"/>
                </a:lnTo>
                <a:lnTo>
                  <a:pt x="40101" y="11041"/>
                </a:lnTo>
                <a:lnTo>
                  <a:pt x="40199" y="11041"/>
                </a:lnTo>
                <a:lnTo>
                  <a:pt x="41837" y="10975"/>
                </a:lnTo>
                <a:lnTo>
                  <a:pt x="45146" y="10812"/>
                </a:lnTo>
                <a:lnTo>
                  <a:pt x="46555" y="10713"/>
                </a:lnTo>
                <a:lnTo>
                  <a:pt x="47964" y="10582"/>
                </a:lnTo>
                <a:lnTo>
                  <a:pt x="48652" y="10517"/>
                </a:lnTo>
                <a:lnTo>
                  <a:pt x="49340" y="10418"/>
                </a:lnTo>
                <a:lnTo>
                  <a:pt x="49995" y="10320"/>
                </a:lnTo>
                <a:lnTo>
                  <a:pt x="50617" y="10156"/>
                </a:lnTo>
                <a:lnTo>
                  <a:pt x="51076" y="10025"/>
                </a:lnTo>
                <a:lnTo>
                  <a:pt x="51502" y="9861"/>
                </a:lnTo>
                <a:lnTo>
                  <a:pt x="51895" y="9698"/>
                </a:lnTo>
                <a:lnTo>
                  <a:pt x="52256" y="9534"/>
                </a:lnTo>
                <a:lnTo>
                  <a:pt x="52616" y="9337"/>
                </a:lnTo>
                <a:lnTo>
                  <a:pt x="52911" y="9141"/>
                </a:lnTo>
                <a:lnTo>
                  <a:pt x="53173" y="8944"/>
                </a:lnTo>
                <a:lnTo>
                  <a:pt x="53435" y="8715"/>
                </a:lnTo>
                <a:lnTo>
                  <a:pt x="53664" y="8485"/>
                </a:lnTo>
                <a:lnTo>
                  <a:pt x="53861" y="8256"/>
                </a:lnTo>
                <a:lnTo>
                  <a:pt x="54025" y="7994"/>
                </a:lnTo>
                <a:lnTo>
                  <a:pt x="54189" y="7765"/>
                </a:lnTo>
                <a:lnTo>
                  <a:pt x="54320" y="7503"/>
                </a:lnTo>
                <a:lnTo>
                  <a:pt x="54451" y="7240"/>
                </a:lnTo>
                <a:lnTo>
                  <a:pt x="54614" y="6716"/>
                </a:lnTo>
                <a:lnTo>
                  <a:pt x="54745" y="6192"/>
                </a:lnTo>
                <a:lnTo>
                  <a:pt x="54778" y="5701"/>
                </a:lnTo>
                <a:lnTo>
                  <a:pt x="54811" y="5176"/>
                </a:lnTo>
                <a:lnTo>
                  <a:pt x="54811" y="4685"/>
                </a:lnTo>
                <a:lnTo>
                  <a:pt x="54778" y="4194"/>
                </a:lnTo>
                <a:lnTo>
                  <a:pt x="54713" y="3735"/>
                </a:lnTo>
                <a:lnTo>
                  <a:pt x="54582" y="2883"/>
                </a:lnTo>
                <a:lnTo>
                  <a:pt x="54516" y="2523"/>
                </a:lnTo>
                <a:lnTo>
                  <a:pt x="54385" y="2195"/>
                </a:lnTo>
                <a:lnTo>
                  <a:pt x="54156" y="1868"/>
                </a:lnTo>
                <a:lnTo>
                  <a:pt x="54025" y="1704"/>
                </a:lnTo>
                <a:lnTo>
                  <a:pt x="53861" y="1573"/>
                </a:lnTo>
                <a:lnTo>
                  <a:pt x="53697" y="1409"/>
                </a:lnTo>
                <a:lnTo>
                  <a:pt x="53468" y="1278"/>
                </a:lnTo>
                <a:lnTo>
                  <a:pt x="53238" y="1147"/>
                </a:lnTo>
                <a:lnTo>
                  <a:pt x="52976" y="1016"/>
                </a:lnTo>
                <a:lnTo>
                  <a:pt x="52387" y="819"/>
                </a:lnTo>
                <a:lnTo>
                  <a:pt x="51666" y="623"/>
                </a:lnTo>
                <a:lnTo>
                  <a:pt x="50912" y="492"/>
                </a:lnTo>
                <a:lnTo>
                  <a:pt x="50159" y="393"/>
                </a:lnTo>
                <a:lnTo>
                  <a:pt x="49373" y="328"/>
                </a:lnTo>
                <a:lnTo>
                  <a:pt x="48586" y="295"/>
                </a:lnTo>
                <a:lnTo>
                  <a:pt x="46719" y="229"/>
                </a:lnTo>
                <a:lnTo>
                  <a:pt x="44819" y="197"/>
                </a:lnTo>
                <a:lnTo>
                  <a:pt x="40822" y="98"/>
                </a:lnTo>
                <a:lnTo>
                  <a:pt x="36825" y="66"/>
                </a:lnTo>
                <a:lnTo>
                  <a:pt x="3282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500">
                <a:latin typeface="Monaco"/>
                <a:cs typeface="Arial"/>
              </a:rPr>
              <a:t>Gummies</a:t>
            </a:r>
          </a:p>
          <a:p>
            <a:r>
              <a:rPr lang="en-US" sz="2500">
                <a:latin typeface="Monaco"/>
                <a:cs typeface="Arial"/>
              </a:rPr>
              <a:t>Chocolate Bars</a:t>
            </a:r>
          </a:p>
        </p:txBody>
      </p:sp>
      <p:cxnSp>
        <p:nvCxnSpPr>
          <p:cNvPr id="2343" name="Google Shape;2343;p68"/>
          <p:cNvCxnSpPr/>
          <p:nvPr/>
        </p:nvCxnSpPr>
        <p:spPr>
          <a:xfrm>
            <a:off x="10888646" y="3322241"/>
            <a:ext cx="48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09" name="Google Shape;2409;p68"/>
          <p:cNvGrpSpPr/>
          <p:nvPr/>
        </p:nvGrpSpPr>
        <p:grpSpPr>
          <a:xfrm>
            <a:off x="5518113" y="1498534"/>
            <a:ext cx="1150543" cy="636980"/>
            <a:chOff x="4138584" y="1123900"/>
            <a:chExt cx="862907" cy="477735"/>
          </a:xfrm>
        </p:grpSpPr>
        <p:sp>
          <p:nvSpPr>
            <p:cNvPr id="2410" name="Google Shape;2410;p68"/>
            <p:cNvSpPr/>
            <p:nvPr/>
          </p:nvSpPr>
          <p:spPr>
            <a:xfrm>
              <a:off x="4138584" y="1123900"/>
              <a:ext cx="862907" cy="477735"/>
            </a:xfrm>
            <a:custGeom>
              <a:avLst/>
              <a:gdLst/>
              <a:ahLst/>
              <a:cxnLst/>
              <a:rect l="l" t="t" r="r" b="b"/>
              <a:pathLst>
                <a:path w="25795" h="14281" extrusionOk="0">
                  <a:moveTo>
                    <a:pt x="11013" y="279"/>
                  </a:moveTo>
                  <a:lnTo>
                    <a:pt x="11198" y="316"/>
                  </a:lnTo>
                  <a:lnTo>
                    <a:pt x="11384" y="353"/>
                  </a:lnTo>
                  <a:lnTo>
                    <a:pt x="11533" y="446"/>
                  </a:lnTo>
                  <a:lnTo>
                    <a:pt x="11607" y="501"/>
                  </a:lnTo>
                  <a:lnTo>
                    <a:pt x="11663" y="576"/>
                  </a:lnTo>
                  <a:lnTo>
                    <a:pt x="11718" y="650"/>
                  </a:lnTo>
                  <a:lnTo>
                    <a:pt x="11774" y="724"/>
                  </a:lnTo>
                  <a:lnTo>
                    <a:pt x="11811" y="817"/>
                  </a:lnTo>
                  <a:lnTo>
                    <a:pt x="11830" y="929"/>
                  </a:lnTo>
                  <a:lnTo>
                    <a:pt x="11848" y="1040"/>
                  </a:lnTo>
                  <a:lnTo>
                    <a:pt x="11867" y="1170"/>
                  </a:lnTo>
                  <a:lnTo>
                    <a:pt x="11867" y="1226"/>
                  </a:lnTo>
                  <a:lnTo>
                    <a:pt x="11904" y="1281"/>
                  </a:lnTo>
                  <a:lnTo>
                    <a:pt x="11941" y="1300"/>
                  </a:lnTo>
                  <a:lnTo>
                    <a:pt x="12053" y="1300"/>
                  </a:lnTo>
                  <a:lnTo>
                    <a:pt x="12108" y="1281"/>
                  </a:lnTo>
                  <a:lnTo>
                    <a:pt x="12127" y="1226"/>
                  </a:lnTo>
                  <a:lnTo>
                    <a:pt x="12146" y="1170"/>
                  </a:lnTo>
                  <a:lnTo>
                    <a:pt x="12146" y="1114"/>
                  </a:lnTo>
                  <a:lnTo>
                    <a:pt x="12257" y="1021"/>
                  </a:lnTo>
                  <a:lnTo>
                    <a:pt x="12368" y="947"/>
                  </a:lnTo>
                  <a:lnTo>
                    <a:pt x="12498" y="891"/>
                  </a:lnTo>
                  <a:lnTo>
                    <a:pt x="12628" y="873"/>
                  </a:lnTo>
                  <a:lnTo>
                    <a:pt x="12721" y="891"/>
                  </a:lnTo>
                  <a:lnTo>
                    <a:pt x="12814" y="929"/>
                  </a:lnTo>
                  <a:lnTo>
                    <a:pt x="12888" y="966"/>
                  </a:lnTo>
                  <a:lnTo>
                    <a:pt x="12963" y="1021"/>
                  </a:lnTo>
                  <a:lnTo>
                    <a:pt x="13018" y="1096"/>
                  </a:lnTo>
                  <a:lnTo>
                    <a:pt x="13055" y="1170"/>
                  </a:lnTo>
                  <a:lnTo>
                    <a:pt x="13130" y="1356"/>
                  </a:lnTo>
                  <a:lnTo>
                    <a:pt x="13148" y="1393"/>
                  </a:lnTo>
                  <a:lnTo>
                    <a:pt x="13185" y="1430"/>
                  </a:lnTo>
                  <a:lnTo>
                    <a:pt x="13204" y="1467"/>
                  </a:lnTo>
                  <a:lnTo>
                    <a:pt x="13241" y="1486"/>
                  </a:lnTo>
                  <a:lnTo>
                    <a:pt x="13278" y="1486"/>
                  </a:lnTo>
                  <a:lnTo>
                    <a:pt x="13315" y="1467"/>
                  </a:lnTo>
                  <a:lnTo>
                    <a:pt x="13445" y="1411"/>
                  </a:lnTo>
                  <a:lnTo>
                    <a:pt x="13575" y="1374"/>
                  </a:lnTo>
                  <a:lnTo>
                    <a:pt x="13705" y="1374"/>
                  </a:lnTo>
                  <a:lnTo>
                    <a:pt x="13817" y="1411"/>
                  </a:lnTo>
                  <a:lnTo>
                    <a:pt x="13928" y="1467"/>
                  </a:lnTo>
                  <a:lnTo>
                    <a:pt x="14003" y="1560"/>
                  </a:lnTo>
                  <a:lnTo>
                    <a:pt x="14077" y="1653"/>
                  </a:lnTo>
                  <a:lnTo>
                    <a:pt x="14095" y="1783"/>
                  </a:lnTo>
                  <a:lnTo>
                    <a:pt x="13130" y="2321"/>
                  </a:lnTo>
                  <a:lnTo>
                    <a:pt x="12647" y="2600"/>
                  </a:lnTo>
                  <a:lnTo>
                    <a:pt x="12164" y="2878"/>
                  </a:lnTo>
                  <a:lnTo>
                    <a:pt x="12090" y="2618"/>
                  </a:lnTo>
                  <a:lnTo>
                    <a:pt x="11997" y="2358"/>
                  </a:lnTo>
                  <a:lnTo>
                    <a:pt x="11848" y="2117"/>
                  </a:lnTo>
                  <a:lnTo>
                    <a:pt x="11663" y="1894"/>
                  </a:lnTo>
                  <a:lnTo>
                    <a:pt x="11570" y="1801"/>
                  </a:lnTo>
                  <a:lnTo>
                    <a:pt x="11458" y="1709"/>
                  </a:lnTo>
                  <a:lnTo>
                    <a:pt x="11347" y="1634"/>
                  </a:lnTo>
                  <a:lnTo>
                    <a:pt x="11236" y="1560"/>
                  </a:lnTo>
                  <a:lnTo>
                    <a:pt x="11106" y="1504"/>
                  </a:lnTo>
                  <a:lnTo>
                    <a:pt x="10957" y="1467"/>
                  </a:lnTo>
                  <a:lnTo>
                    <a:pt x="10827" y="1449"/>
                  </a:lnTo>
                  <a:lnTo>
                    <a:pt x="10678" y="1430"/>
                  </a:lnTo>
                  <a:lnTo>
                    <a:pt x="10400" y="1430"/>
                  </a:lnTo>
                  <a:lnTo>
                    <a:pt x="10251" y="1467"/>
                  </a:lnTo>
                  <a:lnTo>
                    <a:pt x="10121" y="1504"/>
                  </a:lnTo>
                  <a:lnTo>
                    <a:pt x="9991" y="1560"/>
                  </a:lnTo>
                  <a:lnTo>
                    <a:pt x="9880" y="1634"/>
                  </a:lnTo>
                  <a:lnTo>
                    <a:pt x="9750" y="1709"/>
                  </a:lnTo>
                  <a:lnTo>
                    <a:pt x="9657" y="1801"/>
                  </a:lnTo>
                  <a:lnTo>
                    <a:pt x="9546" y="1894"/>
                  </a:lnTo>
                  <a:lnTo>
                    <a:pt x="9471" y="2006"/>
                  </a:lnTo>
                  <a:lnTo>
                    <a:pt x="9379" y="2117"/>
                  </a:lnTo>
                  <a:lnTo>
                    <a:pt x="9323" y="2228"/>
                  </a:lnTo>
                  <a:lnTo>
                    <a:pt x="9267" y="2358"/>
                  </a:lnTo>
                  <a:lnTo>
                    <a:pt x="9249" y="2488"/>
                  </a:lnTo>
                  <a:lnTo>
                    <a:pt x="9230" y="2637"/>
                  </a:lnTo>
                  <a:lnTo>
                    <a:pt x="9211" y="2786"/>
                  </a:lnTo>
                  <a:lnTo>
                    <a:pt x="9081" y="2804"/>
                  </a:lnTo>
                  <a:lnTo>
                    <a:pt x="8951" y="2860"/>
                  </a:lnTo>
                  <a:lnTo>
                    <a:pt x="8821" y="2916"/>
                  </a:lnTo>
                  <a:lnTo>
                    <a:pt x="8691" y="2971"/>
                  </a:lnTo>
                  <a:lnTo>
                    <a:pt x="8691" y="2860"/>
                  </a:lnTo>
                  <a:lnTo>
                    <a:pt x="8691" y="2730"/>
                  </a:lnTo>
                  <a:lnTo>
                    <a:pt x="8673" y="2618"/>
                  </a:lnTo>
                  <a:lnTo>
                    <a:pt x="8636" y="2488"/>
                  </a:lnTo>
                  <a:lnTo>
                    <a:pt x="8580" y="2377"/>
                  </a:lnTo>
                  <a:lnTo>
                    <a:pt x="8506" y="2284"/>
                  </a:lnTo>
                  <a:lnTo>
                    <a:pt x="8413" y="2191"/>
                  </a:lnTo>
                  <a:lnTo>
                    <a:pt x="8320" y="2099"/>
                  </a:lnTo>
                  <a:lnTo>
                    <a:pt x="8246" y="2043"/>
                  </a:lnTo>
                  <a:lnTo>
                    <a:pt x="8153" y="2006"/>
                  </a:lnTo>
                  <a:lnTo>
                    <a:pt x="7967" y="1950"/>
                  </a:lnTo>
                  <a:lnTo>
                    <a:pt x="8060" y="1746"/>
                  </a:lnTo>
                  <a:lnTo>
                    <a:pt x="8171" y="1560"/>
                  </a:lnTo>
                  <a:lnTo>
                    <a:pt x="8301" y="1411"/>
                  </a:lnTo>
                  <a:lnTo>
                    <a:pt x="8469" y="1319"/>
                  </a:lnTo>
                  <a:lnTo>
                    <a:pt x="8654" y="1244"/>
                  </a:lnTo>
                  <a:lnTo>
                    <a:pt x="8840" y="1207"/>
                  </a:lnTo>
                  <a:lnTo>
                    <a:pt x="9063" y="1207"/>
                  </a:lnTo>
                  <a:lnTo>
                    <a:pt x="9267" y="1244"/>
                  </a:lnTo>
                  <a:lnTo>
                    <a:pt x="9286" y="1281"/>
                  </a:lnTo>
                  <a:lnTo>
                    <a:pt x="9286" y="1300"/>
                  </a:lnTo>
                  <a:lnTo>
                    <a:pt x="9341" y="1319"/>
                  </a:lnTo>
                  <a:lnTo>
                    <a:pt x="9416" y="1319"/>
                  </a:lnTo>
                  <a:lnTo>
                    <a:pt x="9434" y="1300"/>
                  </a:lnTo>
                  <a:lnTo>
                    <a:pt x="9453" y="1263"/>
                  </a:lnTo>
                  <a:lnTo>
                    <a:pt x="9453" y="1244"/>
                  </a:lnTo>
                  <a:lnTo>
                    <a:pt x="9490" y="1207"/>
                  </a:lnTo>
                  <a:lnTo>
                    <a:pt x="9490" y="1151"/>
                  </a:lnTo>
                  <a:lnTo>
                    <a:pt x="9583" y="984"/>
                  </a:lnTo>
                  <a:lnTo>
                    <a:pt x="9713" y="817"/>
                  </a:lnTo>
                  <a:lnTo>
                    <a:pt x="9861" y="687"/>
                  </a:lnTo>
                  <a:lnTo>
                    <a:pt x="10028" y="557"/>
                  </a:lnTo>
                  <a:lnTo>
                    <a:pt x="10214" y="464"/>
                  </a:lnTo>
                  <a:lnTo>
                    <a:pt x="10418" y="371"/>
                  </a:lnTo>
                  <a:lnTo>
                    <a:pt x="10623" y="316"/>
                  </a:lnTo>
                  <a:lnTo>
                    <a:pt x="10827" y="297"/>
                  </a:lnTo>
                  <a:lnTo>
                    <a:pt x="11013" y="279"/>
                  </a:lnTo>
                  <a:close/>
                  <a:moveTo>
                    <a:pt x="10604" y="1709"/>
                  </a:moveTo>
                  <a:lnTo>
                    <a:pt x="10734" y="1727"/>
                  </a:lnTo>
                  <a:lnTo>
                    <a:pt x="10864" y="1746"/>
                  </a:lnTo>
                  <a:lnTo>
                    <a:pt x="10976" y="1783"/>
                  </a:lnTo>
                  <a:lnTo>
                    <a:pt x="11106" y="1839"/>
                  </a:lnTo>
                  <a:lnTo>
                    <a:pt x="11198" y="1894"/>
                  </a:lnTo>
                  <a:lnTo>
                    <a:pt x="11310" y="1969"/>
                  </a:lnTo>
                  <a:lnTo>
                    <a:pt x="11403" y="2043"/>
                  </a:lnTo>
                  <a:lnTo>
                    <a:pt x="11496" y="2136"/>
                  </a:lnTo>
                  <a:lnTo>
                    <a:pt x="11644" y="2340"/>
                  </a:lnTo>
                  <a:lnTo>
                    <a:pt x="11774" y="2563"/>
                  </a:lnTo>
                  <a:lnTo>
                    <a:pt x="11848" y="2804"/>
                  </a:lnTo>
                  <a:lnTo>
                    <a:pt x="11904" y="3064"/>
                  </a:lnTo>
                  <a:lnTo>
                    <a:pt x="11347" y="3417"/>
                  </a:lnTo>
                  <a:lnTo>
                    <a:pt x="11328" y="3454"/>
                  </a:lnTo>
                  <a:lnTo>
                    <a:pt x="11310" y="3491"/>
                  </a:lnTo>
                  <a:lnTo>
                    <a:pt x="11310" y="3528"/>
                  </a:lnTo>
                  <a:lnTo>
                    <a:pt x="11328" y="3547"/>
                  </a:lnTo>
                  <a:lnTo>
                    <a:pt x="11124" y="3547"/>
                  </a:lnTo>
                  <a:lnTo>
                    <a:pt x="10901" y="3584"/>
                  </a:lnTo>
                  <a:lnTo>
                    <a:pt x="10678" y="3640"/>
                  </a:lnTo>
                  <a:lnTo>
                    <a:pt x="10474" y="3733"/>
                  </a:lnTo>
                  <a:lnTo>
                    <a:pt x="10456" y="3603"/>
                  </a:lnTo>
                  <a:lnTo>
                    <a:pt x="10437" y="3491"/>
                  </a:lnTo>
                  <a:lnTo>
                    <a:pt x="10381" y="3361"/>
                  </a:lnTo>
                  <a:lnTo>
                    <a:pt x="10326" y="3250"/>
                  </a:lnTo>
                  <a:lnTo>
                    <a:pt x="10233" y="3138"/>
                  </a:lnTo>
                  <a:lnTo>
                    <a:pt x="10140" y="3046"/>
                  </a:lnTo>
                  <a:lnTo>
                    <a:pt x="10047" y="2953"/>
                  </a:lnTo>
                  <a:lnTo>
                    <a:pt x="9936" y="2897"/>
                  </a:lnTo>
                  <a:lnTo>
                    <a:pt x="9806" y="2823"/>
                  </a:lnTo>
                  <a:lnTo>
                    <a:pt x="9657" y="2786"/>
                  </a:lnTo>
                  <a:lnTo>
                    <a:pt x="9527" y="2767"/>
                  </a:lnTo>
                  <a:lnTo>
                    <a:pt x="9379" y="2767"/>
                  </a:lnTo>
                  <a:lnTo>
                    <a:pt x="9434" y="2544"/>
                  </a:lnTo>
                  <a:lnTo>
                    <a:pt x="9527" y="2358"/>
                  </a:lnTo>
                  <a:lnTo>
                    <a:pt x="9657" y="2173"/>
                  </a:lnTo>
                  <a:lnTo>
                    <a:pt x="9806" y="2006"/>
                  </a:lnTo>
                  <a:lnTo>
                    <a:pt x="9973" y="1894"/>
                  </a:lnTo>
                  <a:lnTo>
                    <a:pt x="10158" y="1783"/>
                  </a:lnTo>
                  <a:lnTo>
                    <a:pt x="10381" y="1727"/>
                  </a:lnTo>
                  <a:lnTo>
                    <a:pt x="10493" y="1709"/>
                  </a:lnTo>
                  <a:close/>
                  <a:moveTo>
                    <a:pt x="13743" y="3231"/>
                  </a:moveTo>
                  <a:lnTo>
                    <a:pt x="13928" y="3324"/>
                  </a:lnTo>
                  <a:lnTo>
                    <a:pt x="14114" y="3380"/>
                  </a:lnTo>
                  <a:lnTo>
                    <a:pt x="14244" y="3417"/>
                  </a:lnTo>
                  <a:lnTo>
                    <a:pt x="14374" y="3473"/>
                  </a:lnTo>
                  <a:lnTo>
                    <a:pt x="14430" y="3528"/>
                  </a:lnTo>
                  <a:lnTo>
                    <a:pt x="14467" y="3584"/>
                  </a:lnTo>
                  <a:lnTo>
                    <a:pt x="14485" y="3640"/>
                  </a:lnTo>
                  <a:lnTo>
                    <a:pt x="14467" y="3714"/>
                  </a:lnTo>
                  <a:lnTo>
                    <a:pt x="14430" y="3770"/>
                  </a:lnTo>
                  <a:lnTo>
                    <a:pt x="14374" y="3826"/>
                  </a:lnTo>
                  <a:lnTo>
                    <a:pt x="14300" y="3844"/>
                  </a:lnTo>
                  <a:lnTo>
                    <a:pt x="14225" y="3863"/>
                  </a:lnTo>
                  <a:lnTo>
                    <a:pt x="14151" y="3863"/>
                  </a:lnTo>
                  <a:lnTo>
                    <a:pt x="14077" y="3844"/>
                  </a:lnTo>
                  <a:lnTo>
                    <a:pt x="14003" y="3807"/>
                  </a:lnTo>
                  <a:lnTo>
                    <a:pt x="13947" y="3751"/>
                  </a:lnTo>
                  <a:lnTo>
                    <a:pt x="13873" y="3640"/>
                  </a:lnTo>
                  <a:lnTo>
                    <a:pt x="13817" y="3510"/>
                  </a:lnTo>
                  <a:lnTo>
                    <a:pt x="13780" y="3380"/>
                  </a:lnTo>
                  <a:lnTo>
                    <a:pt x="13743" y="3231"/>
                  </a:lnTo>
                  <a:close/>
                  <a:moveTo>
                    <a:pt x="17902" y="1634"/>
                  </a:moveTo>
                  <a:lnTo>
                    <a:pt x="17995" y="1671"/>
                  </a:lnTo>
                  <a:lnTo>
                    <a:pt x="18070" y="1709"/>
                  </a:lnTo>
                  <a:lnTo>
                    <a:pt x="18162" y="1764"/>
                  </a:lnTo>
                  <a:lnTo>
                    <a:pt x="18218" y="1839"/>
                  </a:lnTo>
                  <a:lnTo>
                    <a:pt x="18274" y="1931"/>
                  </a:lnTo>
                  <a:lnTo>
                    <a:pt x="18292" y="2024"/>
                  </a:lnTo>
                  <a:lnTo>
                    <a:pt x="18311" y="2117"/>
                  </a:lnTo>
                  <a:lnTo>
                    <a:pt x="18311" y="2210"/>
                  </a:lnTo>
                  <a:lnTo>
                    <a:pt x="18274" y="2414"/>
                  </a:lnTo>
                  <a:lnTo>
                    <a:pt x="18274" y="2451"/>
                  </a:lnTo>
                  <a:lnTo>
                    <a:pt x="18292" y="2488"/>
                  </a:lnTo>
                  <a:lnTo>
                    <a:pt x="18348" y="2563"/>
                  </a:lnTo>
                  <a:lnTo>
                    <a:pt x="18385" y="2581"/>
                  </a:lnTo>
                  <a:lnTo>
                    <a:pt x="18422" y="2581"/>
                  </a:lnTo>
                  <a:lnTo>
                    <a:pt x="18459" y="2563"/>
                  </a:lnTo>
                  <a:lnTo>
                    <a:pt x="18497" y="2544"/>
                  </a:lnTo>
                  <a:lnTo>
                    <a:pt x="18534" y="2470"/>
                  </a:lnTo>
                  <a:lnTo>
                    <a:pt x="18571" y="2396"/>
                  </a:lnTo>
                  <a:lnTo>
                    <a:pt x="18589" y="2396"/>
                  </a:lnTo>
                  <a:lnTo>
                    <a:pt x="18924" y="2173"/>
                  </a:lnTo>
                  <a:lnTo>
                    <a:pt x="19091" y="2080"/>
                  </a:lnTo>
                  <a:lnTo>
                    <a:pt x="19184" y="2024"/>
                  </a:lnTo>
                  <a:lnTo>
                    <a:pt x="19277" y="2006"/>
                  </a:lnTo>
                  <a:lnTo>
                    <a:pt x="19388" y="1987"/>
                  </a:lnTo>
                  <a:lnTo>
                    <a:pt x="19518" y="1987"/>
                  </a:lnTo>
                  <a:lnTo>
                    <a:pt x="19629" y="2024"/>
                  </a:lnTo>
                  <a:lnTo>
                    <a:pt x="19741" y="2080"/>
                  </a:lnTo>
                  <a:lnTo>
                    <a:pt x="19834" y="2154"/>
                  </a:lnTo>
                  <a:lnTo>
                    <a:pt x="19908" y="2247"/>
                  </a:lnTo>
                  <a:lnTo>
                    <a:pt x="19927" y="2358"/>
                  </a:lnTo>
                  <a:lnTo>
                    <a:pt x="19927" y="2433"/>
                  </a:lnTo>
                  <a:lnTo>
                    <a:pt x="19908" y="2507"/>
                  </a:lnTo>
                  <a:lnTo>
                    <a:pt x="19908" y="2563"/>
                  </a:lnTo>
                  <a:lnTo>
                    <a:pt x="19927" y="2600"/>
                  </a:lnTo>
                  <a:lnTo>
                    <a:pt x="19964" y="2637"/>
                  </a:lnTo>
                  <a:lnTo>
                    <a:pt x="20019" y="2656"/>
                  </a:lnTo>
                  <a:lnTo>
                    <a:pt x="19964" y="2786"/>
                  </a:lnTo>
                  <a:lnTo>
                    <a:pt x="19908" y="2934"/>
                  </a:lnTo>
                  <a:lnTo>
                    <a:pt x="19889" y="3064"/>
                  </a:lnTo>
                  <a:lnTo>
                    <a:pt x="19889" y="3213"/>
                  </a:lnTo>
                  <a:lnTo>
                    <a:pt x="19759" y="3176"/>
                  </a:lnTo>
                  <a:lnTo>
                    <a:pt x="19648" y="3157"/>
                  </a:lnTo>
                  <a:lnTo>
                    <a:pt x="19518" y="3157"/>
                  </a:lnTo>
                  <a:lnTo>
                    <a:pt x="19407" y="3176"/>
                  </a:lnTo>
                  <a:lnTo>
                    <a:pt x="19295" y="3213"/>
                  </a:lnTo>
                  <a:lnTo>
                    <a:pt x="19184" y="3250"/>
                  </a:lnTo>
                  <a:lnTo>
                    <a:pt x="19072" y="3324"/>
                  </a:lnTo>
                  <a:lnTo>
                    <a:pt x="18979" y="3398"/>
                  </a:lnTo>
                  <a:lnTo>
                    <a:pt x="18887" y="3491"/>
                  </a:lnTo>
                  <a:lnTo>
                    <a:pt x="18812" y="3584"/>
                  </a:lnTo>
                  <a:lnTo>
                    <a:pt x="18757" y="3696"/>
                  </a:lnTo>
                  <a:lnTo>
                    <a:pt x="18719" y="3807"/>
                  </a:lnTo>
                  <a:lnTo>
                    <a:pt x="18682" y="3918"/>
                  </a:lnTo>
                  <a:lnTo>
                    <a:pt x="18682" y="4048"/>
                  </a:lnTo>
                  <a:lnTo>
                    <a:pt x="18701" y="4178"/>
                  </a:lnTo>
                  <a:lnTo>
                    <a:pt x="18738" y="4308"/>
                  </a:lnTo>
                  <a:lnTo>
                    <a:pt x="18589" y="4271"/>
                  </a:lnTo>
                  <a:lnTo>
                    <a:pt x="18422" y="4271"/>
                  </a:lnTo>
                  <a:lnTo>
                    <a:pt x="18274" y="4290"/>
                  </a:lnTo>
                  <a:lnTo>
                    <a:pt x="18125" y="4346"/>
                  </a:lnTo>
                  <a:lnTo>
                    <a:pt x="17977" y="4438"/>
                  </a:lnTo>
                  <a:lnTo>
                    <a:pt x="17847" y="4568"/>
                  </a:lnTo>
                  <a:lnTo>
                    <a:pt x="17754" y="4698"/>
                  </a:lnTo>
                  <a:lnTo>
                    <a:pt x="17680" y="4866"/>
                  </a:lnTo>
                  <a:lnTo>
                    <a:pt x="17568" y="4754"/>
                  </a:lnTo>
                  <a:lnTo>
                    <a:pt x="17438" y="4661"/>
                  </a:lnTo>
                  <a:lnTo>
                    <a:pt x="17290" y="4587"/>
                  </a:lnTo>
                  <a:lnTo>
                    <a:pt x="17122" y="4550"/>
                  </a:lnTo>
                  <a:lnTo>
                    <a:pt x="17290" y="4271"/>
                  </a:lnTo>
                  <a:lnTo>
                    <a:pt x="17401" y="3937"/>
                  </a:lnTo>
                  <a:lnTo>
                    <a:pt x="17512" y="3603"/>
                  </a:lnTo>
                  <a:lnTo>
                    <a:pt x="17568" y="3231"/>
                  </a:lnTo>
                  <a:lnTo>
                    <a:pt x="17605" y="2860"/>
                  </a:lnTo>
                  <a:lnTo>
                    <a:pt x="17587" y="2488"/>
                  </a:lnTo>
                  <a:lnTo>
                    <a:pt x="17568" y="2303"/>
                  </a:lnTo>
                  <a:lnTo>
                    <a:pt x="17531" y="2136"/>
                  </a:lnTo>
                  <a:lnTo>
                    <a:pt x="17475" y="1969"/>
                  </a:lnTo>
                  <a:lnTo>
                    <a:pt x="17420" y="1801"/>
                  </a:lnTo>
                  <a:lnTo>
                    <a:pt x="17494" y="1746"/>
                  </a:lnTo>
                  <a:lnTo>
                    <a:pt x="17568" y="1690"/>
                  </a:lnTo>
                  <a:lnTo>
                    <a:pt x="17642" y="1671"/>
                  </a:lnTo>
                  <a:lnTo>
                    <a:pt x="17735" y="1653"/>
                  </a:lnTo>
                  <a:lnTo>
                    <a:pt x="17810" y="1634"/>
                  </a:lnTo>
                  <a:close/>
                  <a:moveTo>
                    <a:pt x="15507" y="1374"/>
                  </a:moveTo>
                  <a:lnTo>
                    <a:pt x="15507" y="1411"/>
                  </a:lnTo>
                  <a:lnTo>
                    <a:pt x="15544" y="1430"/>
                  </a:lnTo>
                  <a:lnTo>
                    <a:pt x="15748" y="1597"/>
                  </a:lnTo>
                  <a:lnTo>
                    <a:pt x="15915" y="1764"/>
                  </a:lnTo>
                  <a:lnTo>
                    <a:pt x="16082" y="1931"/>
                  </a:lnTo>
                  <a:lnTo>
                    <a:pt x="16194" y="2136"/>
                  </a:lnTo>
                  <a:lnTo>
                    <a:pt x="16305" y="2340"/>
                  </a:lnTo>
                  <a:lnTo>
                    <a:pt x="16380" y="2544"/>
                  </a:lnTo>
                  <a:lnTo>
                    <a:pt x="16454" y="2767"/>
                  </a:lnTo>
                  <a:lnTo>
                    <a:pt x="16472" y="2990"/>
                  </a:lnTo>
                  <a:lnTo>
                    <a:pt x="16491" y="3213"/>
                  </a:lnTo>
                  <a:lnTo>
                    <a:pt x="16454" y="3436"/>
                  </a:lnTo>
                  <a:lnTo>
                    <a:pt x="16417" y="3640"/>
                  </a:lnTo>
                  <a:lnTo>
                    <a:pt x="16342" y="3863"/>
                  </a:lnTo>
                  <a:lnTo>
                    <a:pt x="16250" y="4067"/>
                  </a:lnTo>
                  <a:lnTo>
                    <a:pt x="16120" y="4271"/>
                  </a:lnTo>
                  <a:lnTo>
                    <a:pt x="15971" y="4476"/>
                  </a:lnTo>
                  <a:lnTo>
                    <a:pt x="15804" y="4661"/>
                  </a:lnTo>
                  <a:lnTo>
                    <a:pt x="15767" y="4698"/>
                  </a:lnTo>
                  <a:lnTo>
                    <a:pt x="15767" y="4754"/>
                  </a:lnTo>
                  <a:lnTo>
                    <a:pt x="15785" y="4791"/>
                  </a:lnTo>
                  <a:lnTo>
                    <a:pt x="15804" y="4828"/>
                  </a:lnTo>
                  <a:lnTo>
                    <a:pt x="15637" y="4828"/>
                  </a:lnTo>
                  <a:lnTo>
                    <a:pt x="15562" y="4698"/>
                  </a:lnTo>
                  <a:lnTo>
                    <a:pt x="15451" y="4606"/>
                  </a:lnTo>
                  <a:lnTo>
                    <a:pt x="15321" y="4550"/>
                  </a:lnTo>
                  <a:lnTo>
                    <a:pt x="15191" y="4494"/>
                  </a:lnTo>
                  <a:lnTo>
                    <a:pt x="15043" y="4476"/>
                  </a:lnTo>
                  <a:lnTo>
                    <a:pt x="14913" y="4494"/>
                  </a:lnTo>
                  <a:lnTo>
                    <a:pt x="14764" y="4531"/>
                  </a:lnTo>
                  <a:lnTo>
                    <a:pt x="14634" y="4587"/>
                  </a:lnTo>
                  <a:lnTo>
                    <a:pt x="14578" y="4438"/>
                  </a:lnTo>
                  <a:lnTo>
                    <a:pt x="14485" y="4290"/>
                  </a:lnTo>
                  <a:lnTo>
                    <a:pt x="14374" y="4160"/>
                  </a:lnTo>
                  <a:lnTo>
                    <a:pt x="14244" y="4048"/>
                  </a:lnTo>
                  <a:lnTo>
                    <a:pt x="14318" y="4048"/>
                  </a:lnTo>
                  <a:lnTo>
                    <a:pt x="14393" y="4011"/>
                  </a:lnTo>
                  <a:lnTo>
                    <a:pt x="14467" y="3974"/>
                  </a:lnTo>
                  <a:lnTo>
                    <a:pt x="14541" y="3937"/>
                  </a:lnTo>
                  <a:lnTo>
                    <a:pt x="14597" y="3881"/>
                  </a:lnTo>
                  <a:lnTo>
                    <a:pt x="14634" y="3807"/>
                  </a:lnTo>
                  <a:lnTo>
                    <a:pt x="14653" y="3733"/>
                  </a:lnTo>
                  <a:lnTo>
                    <a:pt x="14671" y="3658"/>
                  </a:lnTo>
                  <a:lnTo>
                    <a:pt x="14671" y="3566"/>
                  </a:lnTo>
                  <a:lnTo>
                    <a:pt x="14634" y="3491"/>
                  </a:lnTo>
                  <a:lnTo>
                    <a:pt x="14597" y="3436"/>
                  </a:lnTo>
                  <a:lnTo>
                    <a:pt x="14541" y="3361"/>
                  </a:lnTo>
                  <a:lnTo>
                    <a:pt x="14467" y="3306"/>
                  </a:lnTo>
                  <a:lnTo>
                    <a:pt x="14374" y="3268"/>
                  </a:lnTo>
                  <a:lnTo>
                    <a:pt x="14188" y="3194"/>
                  </a:lnTo>
                  <a:lnTo>
                    <a:pt x="13984" y="3138"/>
                  </a:lnTo>
                  <a:lnTo>
                    <a:pt x="13798" y="3064"/>
                  </a:lnTo>
                  <a:lnTo>
                    <a:pt x="13761" y="3046"/>
                  </a:lnTo>
                  <a:lnTo>
                    <a:pt x="13724" y="3064"/>
                  </a:lnTo>
                  <a:lnTo>
                    <a:pt x="13687" y="3083"/>
                  </a:lnTo>
                  <a:lnTo>
                    <a:pt x="13631" y="3101"/>
                  </a:lnTo>
                  <a:lnTo>
                    <a:pt x="13613" y="3101"/>
                  </a:lnTo>
                  <a:lnTo>
                    <a:pt x="13613" y="3120"/>
                  </a:lnTo>
                  <a:lnTo>
                    <a:pt x="13594" y="3306"/>
                  </a:lnTo>
                  <a:lnTo>
                    <a:pt x="13631" y="3510"/>
                  </a:lnTo>
                  <a:lnTo>
                    <a:pt x="13668" y="3677"/>
                  </a:lnTo>
                  <a:lnTo>
                    <a:pt x="13724" y="3770"/>
                  </a:lnTo>
                  <a:lnTo>
                    <a:pt x="13761" y="3844"/>
                  </a:lnTo>
                  <a:lnTo>
                    <a:pt x="13594" y="3826"/>
                  </a:lnTo>
                  <a:lnTo>
                    <a:pt x="13408" y="3826"/>
                  </a:lnTo>
                  <a:lnTo>
                    <a:pt x="13204" y="3881"/>
                  </a:lnTo>
                  <a:lnTo>
                    <a:pt x="13018" y="3956"/>
                  </a:lnTo>
                  <a:lnTo>
                    <a:pt x="12851" y="4067"/>
                  </a:lnTo>
                  <a:lnTo>
                    <a:pt x="12703" y="4216"/>
                  </a:lnTo>
                  <a:lnTo>
                    <a:pt x="12573" y="4383"/>
                  </a:lnTo>
                  <a:lnTo>
                    <a:pt x="12480" y="4568"/>
                  </a:lnTo>
                  <a:lnTo>
                    <a:pt x="12406" y="4754"/>
                  </a:lnTo>
                  <a:lnTo>
                    <a:pt x="12350" y="4958"/>
                  </a:lnTo>
                  <a:lnTo>
                    <a:pt x="12238" y="4903"/>
                  </a:lnTo>
                  <a:lnTo>
                    <a:pt x="12108" y="4847"/>
                  </a:lnTo>
                  <a:lnTo>
                    <a:pt x="12164" y="4717"/>
                  </a:lnTo>
                  <a:lnTo>
                    <a:pt x="12201" y="4568"/>
                  </a:lnTo>
                  <a:lnTo>
                    <a:pt x="12201" y="4420"/>
                  </a:lnTo>
                  <a:lnTo>
                    <a:pt x="12183" y="4271"/>
                  </a:lnTo>
                  <a:lnTo>
                    <a:pt x="12127" y="4141"/>
                  </a:lnTo>
                  <a:lnTo>
                    <a:pt x="12071" y="3993"/>
                  </a:lnTo>
                  <a:lnTo>
                    <a:pt x="11978" y="3881"/>
                  </a:lnTo>
                  <a:lnTo>
                    <a:pt x="11867" y="3770"/>
                  </a:lnTo>
                  <a:lnTo>
                    <a:pt x="11756" y="3696"/>
                  </a:lnTo>
                  <a:lnTo>
                    <a:pt x="11644" y="3640"/>
                  </a:lnTo>
                  <a:lnTo>
                    <a:pt x="11533" y="3603"/>
                  </a:lnTo>
                  <a:lnTo>
                    <a:pt x="11421" y="3566"/>
                  </a:lnTo>
                  <a:lnTo>
                    <a:pt x="11440" y="3566"/>
                  </a:lnTo>
                  <a:lnTo>
                    <a:pt x="12053" y="3231"/>
                  </a:lnTo>
                  <a:lnTo>
                    <a:pt x="12108" y="3231"/>
                  </a:lnTo>
                  <a:lnTo>
                    <a:pt x="12146" y="3213"/>
                  </a:lnTo>
                  <a:lnTo>
                    <a:pt x="12183" y="3194"/>
                  </a:lnTo>
                  <a:lnTo>
                    <a:pt x="12201" y="3157"/>
                  </a:lnTo>
                  <a:lnTo>
                    <a:pt x="14151" y="2080"/>
                  </a:lnTo>
                  <a:lnTo>
                    <a:pt x="14207" y="2136"/>
                  </a:lnTo>
                  <a:lnTo>
                    <a:pt x="14281" y="2136"/>
                  </a:lnTo>
                  <a:lnTo>
                    <a:pt x="14318" y="2117"/>
                  </a:lnTo>
                  <a:lnTo>
                    <a:pt x="14355" y="2099"/>
                  </a:lnTo>
                  <a:lnTo>
                    <a:pt x="14374" y="2061"/>
                  </a:lnTo>
                  <a:lnTo>
                    <a:pt x="14393" y="2024"/>
                  </a:lnTo>
                  <a:lnTo>
                    <a:pt x="14411" y="1950"/>
                  </a:lnTo>
                  <a:lnTo>
                    <a:pt x="14931" y="1671"/>
                  </a:lnTo>
                  <a:lnTo>
                    <a:pt x="15507" y="1374"/>
                  </a:lnTo>
                  <a:close/>
                  <a:moveTo>
                    <a:pt x="21375" y="2154"/>
                  </a:moveTo>
                  <a:lnTo>
                    <a:pt x="21561" y="2191"/>
                  </a:lnTo>
                  <a:lnTo>
                    <a:pt x="21709" y="2247"/>
                  </a:lnTo>
                  <a:lnTo>
                    <a:pt x="21784" y="2284"/>
                  </a:lnTo>
                  <a:lnTo>
                    <a:pt x="21858" y="2340"/>
                  </a:lnTo>
                  <a:lnTo>
                    <a:pt x="21914" y="2396"/>
                  </a:lnTo>
                  <a:lnTo>
                    <a:pt x="21969" y="2470"/>
                  </a:lnTo>
                  <a:lnTo>
                    <a:pt x="22006" y="2563"/>
                  </a:lnTo>
                  <a:lnTo>
                    <a:pt x="22044" y="2656"/>
                  </a:lnTo>
                  <a:lnTo>
                    <a:pt x="22081" y="2748"/>
                  </a:lnTo>
                  <a:lnTo>
                    <a:pt x="22099" y="2878"/>
                  </a:lnTo>
                  <a:lnTo>
                    <a:pt x="22118" y="2916"/>
                  </a:lnTo>
                  <a:lnTo>
                    <a:pt x="22136" y="2953"/>
                  </a:lnTo>
                  <a:lnTo>
                    <a:pt x="22174" y="2971"/>
                  </a:lnTo>
                  <a:lnTo>
                    <a:pt x="22211" y="2990"/>
                  </a:lnTo>
                  <a:lnTo>
                    <a:pt x="22248" y="2990"/>
                  </a:lnTo>
                  <a:lnTo>
                    <a:pt x="22285" y="2971"/>
                  </a:lnTo>
                  <a:lnTo>
                    <a:pt x="22304" y="2953"/>
                  </a:lnTo>
                  <a:lnTo>
                    <a:pt x="22341" y="2916"/>
                  </a:lnTo>
                  <a:lnTo>
                    <a:pt x="22415" y="2823"/>
                  </a:lnTo>
                  <a:lnTo>
                    <a:pt x="22526" y="2748"/>
                  </a:lnTo>
                  <a:lnTo>
                    <a:pt x="22582" y="2730"/>
                  </a:lnTo>
                  <a:lnTo>
                    <a:pt x="22656" y="2711"/>
                  </a:lnTo>
                  <a:lnTo>
                    <a:pt x="22712" y="2711"/>
                  </a:lnTo>
                  <a:lnTo>
                    <a:pt x="22786" y="2730"/>
                  </a:lnTo>
                  <a:lnTo>
                    <a:pt x="22842" y="2767"/>
                  </a:lnTo>
                  <a:lnTo>
                    <a:pt x="22898" y="2804"/>
                  </a:lnTo>
                  <a:lnTo>
                    <a:pt x="22935" y="2841"/>
                  </a:lnTo>
                  <a:lnTo>
                    <a:pt x="22954" y="2897"/>
                  </a:lnTo>
                  <a:lnTo>
                    <a:pt x="22991" y="3027"/>
                  </a:lnTo>
                  <a:lnTo>
                    <a:pt x="23009" y="3138"/>
                  </a:lnTo>
                  <a:lnTo>
                    <a:pt x="23009" y="3194"/>
                  </a:lnTo>
                  <a:lnTo>
                    <a:pt x="23028" y="3231"/>
                  </a:lnTo>
                  <a:lnTo>
                    <a:pt x="23065" y="3250"/>
                  </a:lnTo>
                  <a:lnTo>
                    <a:pt x="23102" y="3250"/>
                  </a:lnTo>
                  <a:lnTo>
                    <a:pt x="23139" y="3268"/>
                  </a:lnTo>
                  <a:lnTo>
                    <a:pt x="23176" y="3250"/>
                  </a:lnTo>
                  <a:lnTo>
                    <a:pt x="23195" y="3231"/>
                  </a:lnTo>
                  <a:lnTo>
                    <a:pt x="23232" y="3194"/>
                  </a:lnTo>
                  <a:lnTo>
                    <a:pt x="23381" y="3101"/>
                  </a:lnTo>
                  <a:lnTo>
                    <a:pt x="23548" y="3046"/>
                  </a:lnTo>
                  <a:lnTo>
                    <a:pt x="23641" y="3027"/>
                  </a:lnTo>
                  <a:lnTo>
                    <a:pt x="23826" y="3027"/>
                  </a:lnTo>
                  <a:lnTo>
                    <a:pt x="23919" y="3064"/>
                  </a:lnTo>
                  <a:lnTo>
                    <a:pt x="23994" y="3101"/>
                  </a:lnTo>
                  <a:lnTo>
                    <a:pt x="24049" y="3157"/>
                  </a:lnTo>
                  <a:lnTo>
                    <a:pt x="24105" y="3213"/>
                  </a:lnTo>
                  <a:lnTo>
                    <a:pt x="24161" y="3268"/>
                  </a:lnTo>
                  <a:lnTo>
                    <a:pt x="24216" y="3417"/>
                  </a:lnTo>
                  <a:lnTo>
                    <a:pt x="24253" y="3584"/>
                  </a:lnTo>
                  <a:lnTo>
                    <a:pt x="24142" y="3677"/>
                  </a:lnTo>
                  <a:lnTo>
                    <a:pt x="24049" y="3807"/>
                  </a:lnTo>
                  <a:lnTo>
                    <a:pt x="23994" y="3937"/>
                  </a:lnTo>
                  <a:lnTo>
                    <a:pt x="23956" y="4067"/>
                  </a:lnTo>
                  <a:lnTo>
                    <a:pt x="23864" y="3993"/>
                  </a:lnTo>
                  <a:lnTo>
                    <a:pt x="23752" y="3937"/>
                  </a:lnTo>
                  <a:lnTo>
                    <a:pt x="23641" y="3900"/>
                  </a:lnTo>
                  <a:lnTo>
                    <a:pt x="23529" y="3863"/>
                  </a:lnTo>
                  <a:lnTo>
                    <a:pt x="23418" y="3863"/>
                  </a:lnTo>
                  <a:lnTo>
                    <a:pt x="23288" y="3844"/>
                  </a:lnTo>
                  <a:lnTo>
                    <a:pt x="23176" y="3863"/>
                  </a:lnTo>
                  <a:lnTo>
                    <a:pt x="23065" y="3900"/>
                  </a:lnTo>
                  <a:lnTo>
                    <a:pt x="23009" y="3788"/>
                  </a:lnTo>
                  <a:lnTo>
                    <a:pt x="22954" y="3696"/>
                  </a:lnTo>
                  <a:lnTo>
                    <a:pt x="22879" y="3603"/>
                  </a:lnTo>
                  <a:lnTo>
                    <a:pt x="22805" y="3510"/>
                  </a:lnTo>
                  <a:lnTo>
                    <a:pt x="22619" y="3380"/>
                  </a:lnTo>
                  <a:lnTo>
                    <a:pt x="22415" y="3268"/>
                  </a:lnTo>
                  <a:lnTo>
                    <a:pt x="22211" y="3194"/>
                  </a:lnTo>
                  <a:lnTo>
                    <a:pt x="21969" y="3157"/>
                  </a:lnTo>
                  <a:lnTo>
                    <a:pt x="21746" y="3176"/>
                  </a:lnTo>
                  <a:lnTo>
                    <a:pt x="21616" y="3194"/>
                  </a:lnTo>
                  <a:lnTo>
                    <a:pt x="21505" y="3213"/>
                  </a:lnTo>
                  <a:lnTo>
                    <a:pt x="21375" y="3268"/>
                  </a:lnTo>
                  <a:lnTo>
                    <a:pt x="21264" y="3343"/>
                  </a:lnTo>
                  <a:lnTo>
                    <a:pt x="21152" y="3417"/>
                  </a:lnTo>
                  <a:lnTo>
                    <a:pt x="21041" y="3491"/>
                  </a:lnTo>
                  <a:lnTo>
                    <a:pt x="20948" y="3603"/>
                  </a:lnTo>
                  <a:lnTo>
                    <a:pt x="20874" y="3696"/>
                  </a:lnTo>
                  <a:lnTo>
                    <a:pt x="20799" y="3807"/>
                  </a:lnTo>
                  <a:lnTo>
                    <a:pt x="20744" y="3918"/>
                  </a:lnTo>
                  <a:lnTo>
                    <a:pt x="20651" y="4178"/>
                  </a:lnTo>
                  <a:lnTo>
                    <a:pt x="20595" y="4438"/>
                  </a:lnTo>
                  <a:lnTo>
                    <a:pt x="20577" y="4717"/>
                  </a:lnTo>
                  <a:lnTo>
                    <a:pt x="20614" y="4977"/>
                  </a:lnTo>
                  <a:lnTo>
                    <a:pt x="20614" y="4977"/>
                  </a:lnTo>
                  <a:lnTo>
                    <a:pt x="20317" y="4940"/>
                  </a:lnTo>
                  <a:lnTo>
                    <a:pt x="20317" y="4921"/>
                  </a:lnTo>
                  <a:lnTo>
                    <a:pt x="20168" y="4736"/>
                  </a:lnTo>
                  <a:lnTo>
                    <a:pt x="20075" y="4661"/>
                  </a:lnTo>
                  <a:lnTo>
                    <a:pt x="19982" y="4587"/>
                  </a:lnTo>
                  <a:lnTo>
                    <a:pt x="19889" y="4531"/>
                  </a:lnTo>
                  <a:lnTo>
                    <a:pt x="19778" y="4476"/>
                  </a:lnTo>
                  <a:lnTo>
                    <a:pt x="19667" y="4457"/>
                  </a:lnTo>
                  <a:lnTo>
                    <a:pt x="19462" y="4457"/>
                  </a:lnTo>
                  <a:lnTo>
                    <a:pt x="19369" y="4494"/>
                  </a:lnTo>
                  <a:lnTo>
                    <a:pt x="19295" y="4531"/>
                  </a:lnTo>
                  <a:lnTo>
                    <a:pt x="19221" y="4606"/>
                  </a:lnTo>
                  <a:lnTo>
                    <a:pt x="19147" y="4531"/>
                  </a:lnTo>
                  <a:lnTo>
                    <a:pt x="19072" y="4457"/>
                  </a:lnTo>
                  <a:lnTo>
                    <a:pt x="18887" y="4364"/>
                  </a:lnTo>
                  <a:lnTo>
                    <a:pt x="18905" y="4327"/>
                  </a:lnTo>
                  <a:lnTo>
                    <a:pt x="18905" y="4290"/>
                  </a:lnTo>
                  <a:lnTo>
                    <a:pt x="18905" y="4178"/>
                  </a:lnTo>
                  <a:lnTo>
                    <a:pt x="18887" y="4048"/>
                  </a:lnTo>
                  <a:lnTo>
                    <a:pt x="18905" y="3937"/>
                  </a:lnTo>
                  <a:lnTo>
                    <a:pt x="18942" y="3844"/>
                  </a:lnTo>
                  <a:lnTo>
                    <a:pt x="18979" y="3733"/>
                  </a:lnTo>
                  <a:lnTo>
                    <a:pt x="19035" y="3640"/>
                  </a:lnTo>
                  <a:lnTo>
                    <a:pt x="19109" y="3547"/>
                  </a:lnTo>
                  <a:lnTo>
                    <a:pt x="19221" y="3491"/>
                  </a:lnTo>
                  <a:lnTo>
                    <a:pt x="19314" y="3436"/>
                  </a:lnTo>
                  <a:lnTo>
                    <a:pt x="19407" y="3417"/>
                  </a:lnTo>
                  <a:lnTo>
                    <a:pt x="19499" y="3398"/>
                  </a:lnTo>
                  <a:lnTo>
                    <a:pt x="19592" y="3398"/>
                  </a:lnTo>
                  <a:lnTo>
                    <a:pt x="19704" y="3417"/>
                  </a:lnTo>
                  <a:lnTo>
                    <a:pt x="19797" y="3454"/>
                  </a:lnTo>
                  <a:lnTo>
                    <a:pt x="19982" y="3547"/>
                  </a:lnTo>
                  <a:lnTo>
                    <a:pt x="20001" y="3584"/>
                  </a:lnTo>
                  <a:lnTo>
                    <a:pt x="20075" y="3584"/>
                  </a:lnTo>
                  <a:lnTo>
                    <a:pt x="20112" y="3566"/>
                  </a:lnTo>
                  <a:lnTo>
                    <a:pt x="20149" y="3528"/>
                  </a:lnTo>
                  <a:lnTo>
                    <a:pt x="20168" y="3473"/>
                  </a:lnTo>
                  <a:lnTo>
                    <a:pt x="20168" y="3436"/>
                  </a:lnTo>
                  <a:lnTo>
                    <a:pt x="20149" y="3417"/>
                  </a:lnTo>
                  <a:lnTo>
                    <a:pt x="20112" y="3380"/>
                  </a:lnTo>
                  <a:lnTo>
                    <a:pt x="20112" y="3287"/>
                  </a:lnTo>
                  <a:lnTo>
                    <a:pt x="20131" y="3176"/>
                  </a:lnTo>
                  <a:lnTo>
                    <a:pt x="20168" y="2990"/>
                  </a:lnTo>
                  <a:lnTo>
                    <a:pt x="20242" y="2804"/>
                  </a:lnTo>
                  <a:lnTo>
                    <a:pt x="20354" y="2656"/>
                  </a:lnTo>
                  <a:lnTo>
                    <a:pt x="20502" y="2507"/>
                  </a:lnTo>
                  <a:lnTo>
                    <a:pt x="20651" y="2396"/>
                  </a:lnTo>
                  <a:lnTo>
                    <a:pt x="20837" y="2284"/>
                  </a:lnTo>
                  <a:lnTo>
                    <a:pt x="21022" y="2210"/>
                  </a:lnTo>
                  <a:lnTo>
                    <a:pt x="21208" y="2173"/>
                  </a:lnTo>
                  <a:lnTo>
                    <a:pt x="21375" y="2154"/>
                  </a:lnTo>
                  <a:close/>
                  <a:moveTo>
                    <a:pt x="16287" y="1170"/>
                  </a:moveTo>
                  <a:lnTo>
                    <a:pt x="16435" y="1226"/>
                  </a:lnTo>
                  <a:lnTo>
                    <a:pt x="16565" y="1300"/>
                  </a:lnTo>
                  <a:lnTo>
                    <a:pt x="16695" y="1411"/>
                  </a:lnTo>
                  <a:lnTo>
                    <a:pt x="16844" y="1579"/>
                  </a:lnTo>
                  <a:lnTo>
                    <a:pt x="16974" y="1764"/>
                  </a:lnTo>
                  <a:lnTo>
                    <a:pt x="17067" y="1931"/>
                  </a:lnTo>
                  <a:lnTo>
                    <a:pt x="17160" y="2099"/>
                  </a:lnTo>
                  <a:lnTo>
                    <a:pt x="17234" y="2266"/>
                  </a:lnTo>
                  <a:lnTo>
                    <a:pt x="17290" y="2451"/>
                  </a:lnTo>
                  <a:lnTo>
                    <a:pt x="17327" y="2618"/>
                  </a:lnTo>
                  <a:lnTo>
                    <a:pt x="17345" y="2804"/>
                  </a:lnTo>
                  <a:lnTo>
                    <a:pt x="17364" y="2990"/>
                  </a:lnTo>
                  <a:lnTo>
                    <a:pt x="17364" y="3176"/>
                  </a:lnTo>
                  <a:lnTo>
                    <a:pt x="17345" y="3361"/>
                  </a:lnTo>
                  <a:lnTo>
                    <a:pt x="17308" y="3547"/>
                  </a:lnTo>
                  <a:lnTo>
                    <a:pt x="17271" y="3714"/>
                  </a:lnTo>
                  <a:lnTo>
                    <a:pt x="17215" y="3900"/>
                  </a:lnTo>
                  <a:lnTo>
                    <a:pt x="17160" y="4067"/>
                  </a:lnTo>
                  <a:lnTo>
                    <a:pt x="17085" y="4234"/>
                  </a:lnTo>
                  <a:lnTo>
                    <a:pt x="16992" y="4401"/>
                  </a:lnTo>
                  <a:lnTo>
                    <a:pt x="16900" y="4568"/>
                  </a:lnTo>
                  <a:lnTo>
                    <a:pt x="16844" y="4568"/>
                  </a:lnTo>
                  <a:lnTo>
                    <a:pt x="16751" y="4606"/>
                  </a:lnTo>
                  <a:lnTo>
                    <a:pt x="16677" y="4661"/>
                  </a:lnTo>
                  <a:lnTo>
                    <a:pt x="16584" y="4717"/>
                  </a:lnTo>
                  <a:lnTo>
                    <a:pt x="16510" y="4773"/>
                  </a:lnTo>
                  <a:lnTo>
                    <a:pt x="16454" y="4847"/>
                  </a:lnTo>
                  <a:lnTo>
                    <a:pt x="16398" y="4940"/>
                  </a:lnTo>
                  <a:lnTo>
                    <a:pt x="16342" y="5033"/>
                  </a:lnTo>
                  <a:lnTo>
                    <a:pt x="16305" y="5125"/>
                  </a:lnTo>
                  <a:lnTo>
                    <a:pt x="16175" y="4977"/>
                  </a:lnTo>
                  <a:lnTo>
                    <a:pt x="16027" y="4884"/>
                  </a:lnTo>
                  <a:lnTo>
                    <a:pt x="15934" y="4847"/>
                  </a:lnTo>
                  <a:lnTo>
                    <a:pt x="15971" y="4828"/>
                  </a:lnTo>
                  <a:lnTo>
                    <a:pt x="16175" y="4624"/>
                  </a:lnTo>
                  <a:lnTo>
                    <a:pt x="16342" y="4420"/>
                  </a:lnTo>
                  <a:lnTo>
                    <a:pt x="16472" y="4197"/>
                  </a:lnTo>
                  <a:lnTo>
                    <a:pt x="16584" y="3956"/>
                  </a:lnTo>
                  <a:lnTo>
                    <a:pt x="16677" y="3714"/>
                  </a:lnTo>
                  <a:lnTo>
                    <a:pt x="16714" y="3473"/>
                  </a:lnTo>
                  <a:lnTo>
                    <a:pt x="16751" y="3231"/>
                  </a:lnTo>
                  <a:lnTo>
                    <a:pt x="16732" y="2971"/>
                  </a:lnTo>
                  <a:lnTo>
                    <a:pt x="16714" y="2730"/>
                  </a:lnTo>
                  <a:lnTo>
                    <a:pt x="16640" y="2488"/>
                  </a:lnTo>
                  <a:lnTo>
                    <a:pt x="16565" y="2266"/>
                  </a:lnTo>
                  <a:lnTo>
                    <a:pt x="16435" y="2043"/>
                  </a:lnTo>
                  <a:lnTo>
                    <a:pt x="16287" y="1820"/>
                  </a:lnTo>
                  <a:lnTo>
                    <a:pt x="16120" y="1634"/>
                  </a:lnTo>
                  <a:lnTo>
                    <a:pt x="15915" y="1449"/>
                  </a:lnTo>
                  <a:lnTo>
                    <a:pt x="15692" y="1281"/>
                  </a:lnTo>
                  <a:lnTo>
                    <a:pt x="15730" y="1263"/>
                  </a:lnTo>
                  <a:lnTo>
                    <a:pt x="15934" y="1207"/>
                  </a:lnTo>
                  <a:lnTo>
                    <a:pt x="16120" y="1170"/>
                  </a:lnTo>
                  <a:close/>
                  <a:moveTo>
                    <a:pt x="3213" y="2916"/>
                  </a:moveTo>
                  <a:lnTo>
                    <a:pt x="3380" y="2953"/>
                  </a:lnTo>
                  <a:lnTo>
                    <a:pt x="3547" y="3027"/>
                  </a:lnTo>
                  <a:lnTo>
                    <a:pt x="3696" y="3138"/>
                  </a:lnTo>
                  <a:lnTo>
                    <a:pt x="3826" y="3268"/>
                  </a:lnTo>
                  <a:lnTo>
                    <a:pt x="3919" y="3417"/>
                  </a:lnTo>
                  <a:lnTo>
                    <a:pt x="3956" y="3454"/>
                  </a:lnTo>
                  <a:lnTo>
                    <a:pt x="3993" y="3473"/>
                  </a:lnTo>
                  <a:lnTo>
                    <a:pt x="4067" y="3473"/>
                  </a:lnTo>
                  <a:lnTo>
                    <a:pt x="3863" y="3640"/>
                  </a:lnTo>
                  <a:lnTo>
                    <a:pt x="3659" y="3844"/>
                  </a:lnTo>
                  <a:lnTo>
                    <a:pt x="3473" y="4067"/>
                  </a:lnTo>
                  <a:lnTo>
                    <a:pt x="3306" y="4327"/>
                  </a:lnTo>
                  <a:lnTo>
                    <a:pt x="3157" y="4587"/>
                  </a:lnTo>
                  <a:lnTo>
                    <a:pt x="3027" y="4866"/>
                  </a:lnTo>
                  <a:lnTo>
                    <a:pt x="2935" y="5125"/>
                  </a:lnTo>
                  <a:lnTo>
                    <a:pt x="2879" y="5404"/>
                  </a:lnTo>
                  <a:lnTo>
                    <a:pt x="2767" y="5293"/>
                  </a:lnTo>
                  <a:lnTo>
                    <a:pt x="2619" y="5200"/>
                  </a:lnTo>
                  <a:lnTo>
                    <a:pt x="2452" y="5144"/>
                  </a:lnTo>
                  <a:lnTo>
                    <a:pt x="2285" y="5107"/>
                  </a:lnTo>
                  <a:lnTo>
                    <a:pt x="2099" y="5088"/>
                  </a:lnTo>
                  <a:lnTo>
                    <a:pt x="1932" y="5107"/>
                  </a:lnTo>
                  <a:lnTo>
                    <a:pt x="1765" y="5163"/>
                  </a:lnTo>
                  <a:lnTo>
                    <a:pt x="1597" y="5218"/>
                  </a:lnTo>
                  <a:lnTo>
                    <a:pt x="1449" y="5311"/>
                  </a:lnTo>
                  <a:lnTo>
                    <a:pt x="1319" y="5423"/>
                  </a:lnTo>
                  <a:lnTo>
                    <a:pt x="1300" y="5348"/>
                  </a:lnTo>
                  <a:lnTo>
                    <a:pt x="1282" y="5274"/>
                  </a:lnTo>
                  <a:lnTo>
                    <a:pt x="1207" y="5144"/>
                  </a:lnTo>
                  <a:lnTo>
                    <a:pt x="1207" y="5107"/>
                  </a:lnTo>
                  <a:lnTo>
                    <a:pt x="1207" y="5070"/>
                  </a:lnTo>
                  <a:lnTo>
                    <a:pt x="1189" y="4977"/>
                  </a:lnTo>
                  <a:lnTo>
                    <a:pt x="1170" y="4866"/>
                  </a:lnTo>
                  <a:lnTo>
                    <a:pt x="1170" y="4773"/>
                  </a:lnTo>
                  <a:lnTo>
                    <a:pt x="1170" y="4661"/>
                  </a:lnTo>
                  <a:lnTo>
                    <a:pt x="1207" y="4568"/>
                  </a:lnTo>
                  <a:lnTo>
                    <a:pt x="1263" y="4476"/>
                  </a:lnTo>
                  <a:lnTo>
                    <a:pt x="1337" y="4401"/>
                  </a:lnTo>
                  <a:lnTo>
                    <a:pt x="1412" y="4346"/>
                  </a:lnTo>
                  <a:lnTo>
                    <a:pt x="1486" y="4308"/>
                  </a:lnTo>
                  <a:lnTo>
                    <a:pt x="1560" y="4290"/>
                  </a:lnTo>
                  <a:lnTo>
                    <a:pt x="1635" y="4271"/>
                  </a:lnTo>
                  <a:lnTo>
                    <a:pt x="1690" y="4290"/>
                  </a:lnTo>
                  <a:lnTo>
                    <a:pt x="1820" y="4327"/>
                  </a:lnTo>
                  <a:lnTo>
                    <a:pt x="1950" y="4383"/>
                  </a:lnTo>
                  <a:lnTo>
                    <a:pt x="1987" y="4550"/>
                  </a:lnTo>
                  <a:lnTo>
                    <a:pt x="2025" y="4606"/>
                  </a:lnTo>
                  <a:lnTo>
                    <a:pt x="2099" y="4606"/>
                  </a:lnTo>
                  <a:lnTo>
                    <a:pt x="2136" y="4568"/>
                  </a:lnTo>
                  <a:lnTo>
                    <a:pt x="2173" y="4606"/>
                  </a:lnTo>
                  <a:lnTo>
                    <a:pt x="2210" y="4624"/>
                  </a:lnTo>
                  <a:lnTo>
                    <a:pt x="2247" y="4624"/>
                  </a:lnTo>
                  <a:lnTo>
                    <a:pt x="2285" y="4606"/>
                  </a:lnTo>
                  <a:lnTo>
                    <a:pt x="2322" y="4587"/>
                  </a:lnTo>
                  <a:lnTo>
                    <a:pt x="2340" y="4568"/>
                  </a:lnTo>
                  <a:lnTo>
                    <a:pt x="2359" y="4531"/>
                  </a:lnTo>
                  <a:lnTo>
                    <a:pt x="2359" y="4476"/>
                  </a:lnTo>
                  <a:lnTo>
                    <a:pt x="2322" y="4383"/>
                  </a:lnTo>
                  <a:lnTo>
                    <a:pt x="2266" y="4308"/>
                  </a:lnTo>
                  <a:lnTo>
                    <a:pt x="2210" y="4234"/>
                  </a:lnTo>
                  <a:lnTo>
                    <a:pt x="2136" y="4178"/>
                  </a:lnTo>
                  <a:lnTo>
                    <a:pt x="2136" y="4011"/>
                  </a:lnTo>
                  <a:lnTo>
                    <a:pt x="2155" y="3844"/>
                  </a:lnTo>
                  <a:lnTo>
                    <a:pt x="2210" y="3677"/>
                  </a:lnTo>
                  <a:lnTo>
                    <a:pt x="2266" y="3528"/>
                  </a:lnTo>
                  <a:lnTo>
                    <a:pt x="2340" y="3380"/>
                  </a:lnTo>
                  <a:lnTo>
                    <a:pt x="2433" y="3250"/>
                  </a:lnTo>
                  <a:lnTo>
                    <a:pt x="2545" y="3138"/>
                  </a:lnTo>
                  <a:lnTo>
                    <a:pt x="2675" y="3027"/>
                  </a:lnTo>
                  <a:lnTo>
                    <a:pt x="2860" y="2953"/>
                  </a:lnTo>
                  <a:lnTo>
                    <a:pt x="3027" y="2916"/>
                  </a:lnTo>
                  <a:close/>
                  <a:moveTo>
                    <a:pt x="6871" y="3008"/>
                  </a:moveTo>
                  <a:lnTo>
                    <a:pt x="7020" y="3046"/>
                  </a:lnTo>
                  <a:lnTo>
                    <a:pt x="7150" y="3083"/>
                  </a:lnTo>
                  <a:lnTo>
                    <a:pt x="7299" y="3138"/>
                  </a:lnTo>
                  <a:lnTo>
                    <a:pt x="7429" y="3194"/>
                  </a:lnTo>
                  <a:lnTo>
                    <a:pt x="7540" y="3287"/>
                  </a:lnTo>
                  <a:lnTo>
                    <a:pt x="7633" y="3361"/>
                  </a:lnTo>
                  <a:lnTo>
                    <a:pt x="7726" y="3454"/>
                  </a:lnTo>
                  <a:lnTo>
                    <a:pt x="7800" y="3566"/>
                  </a:lnTo>
                  <a:lnTo>
                    <a:pt x="7856" y="3658"/>
                  </a:lnTo>
                  <a:lnTo>
                    <a:pt x="7911" y="3770"/>
                  </a:lnTo>
                  <a:lnTo>
                    <a:pt x="7949" y="3900"/>
                  </a:lnTo>
                  <a:lnTo>
                    <a:pt x="8004" y="4141"/>
                  </a:lnTo>
                  <a:lnTo>
                    <a:pt x="8023" y="4383"/>
                  </a:lnTo>
                  <a:lnTo>
                    <a:pt x="8004" y="4643"/>
                  </a:lnTo>
                  <a:lnTo>
                    <a:pt x="7967" y="4903"/>
                  </a:lnTo>
                  <a:lnTo>
                    <a:pt x="7819" y="4773"/>
                  </a:lnTo>
                  <a:lnTo>
                    <a:pt x="7651" y="4661"/>
                  </a:lnTo>
                  <a:lnTo>
                    <a:pt x="7559" y="4643"/>
                  </a:lnTo>
                  <a:lnTo>
                    <a:pt x="7466" y="4606"/>
                  </a:lnTo>
                  <a:lnTo>
                    <a:pt x="7261" y="4606"/>
                  </a:lnTo>
                  <a:lnTo>
                    <a:pt x="7113" y="4643"/>
                  </a:lnTo>
                  <a:lnTo>
                    <a:pt x="6983" y="4698"/>
                  </a:lnTo>
                  <a:lnTo>
                    <a:pt x="6853" y="4791"/>
                  </a:lnTo>
                  <a:lnTo>
                    <a:pt x="6760" y="4903"/>
                  </a:lnTo>
                  <a:lnTo>
                    <a:pt x="6667" y="5033"/>
                  </a:lnTo>
                  <a:lnTo>
                    <a:pt x="6612" y="5163"/>
                  </a:lnTo>
                  <a:lnTo>
                    <a:pt x="6574" y="5311"/>
                  </a:lnTo>
                  <a:lnTo>
                    <a:pt x="6574" y="5460"/>
                  </a:lnTo>
                  <a:lnTo>
                    <a:pt x="6296" y="5088"/>
                  </a:lnTo>
                  <a:lnTo>
                    <a:pt x="6017" y="4717"/>
                  </a:lnTo>
                  <a:lnTo>
                    <a:pt x="5720" y="4346"/>
                  </a:lnTo>
                  <a:lnTo>
                    <a:pt x="5404" y="3993"/>
                  </a:lnTo>
                  <a:lnTo>
                    <a:pt x="5460" y="3863"/>
                  </a:lnTo>
                  <a:lnTo>
                    <a:pt x="5534" y="3751"/>
                  </a:lnTo>
                  <a:lnTo>
                    <a:pt x="5627" y="3621"/>
                  </a:lnTo>
                  <a:lnTo>
                    <a:pt x="5720" y="3510"/>
                  </a:lnTo>
                  <a:lnTo>
                    <a:pt x="5813" y="3417"/>
                  </a:lnTo>
                  <a:lnTo>
                    <a:pt x="5924" y="3306"/>
                  </a:lnTo>
                  <a:lnTo>
                    <a:pt x="6054" y="3231"/>
                  </a:lnTo>
                  <a:lnTo>
                    <a:pt x="6184" y="3157"/>
                  </a:lnTo>
                  <a:lnTo>
                    <a:pt x="6314" y="3101"/>
                  </a:lnTo>
                  <a:lnTo>
                    <a:pt x="6444" y="3064"/>
                  </a:lnTo>
                  <a:lnTo>
                    <a:pt x="6574" y="3027"/>
                  </a:lnTo>
                  <a:lnTo>
                    <a:pt x="6723" y="3008"/>
                  </a:lnTo>
                  <a:close/>
                  <a:moveTo>
                    <a:pt x="22081" y="3454"/>
                  </a:moveTo>
                  <a:lnTo>
                    <a:pt x="22266" y="3510"/>
                  </a:lnTo>
                  <a:lnTo>
                    <a:pt x="22434" y="3603"/>
                  </a:lnTo>
                  <a:lnTo>
                    <a:pt x="22582" y="3714"/>
                  </a:lnTo>
                  <a:lnTo>
                    <a:pt x="22712" y="3863"/>
                  </a:lnTo>
                  <a:lnTo>
                    <a:pt x="22768" y="3956"/>
                  </a:lnTo>
                  <a:lnTo>
                    <a:pt x="22805" y="4048"/>
                  </a:lnTo>
                  <a:lnTo>
                    <a:pt x="22712" y="4141"/>
                  </a:lnTo>
                  <a:lnTo>
                    <a:pt x="22638" y="4271"/>
                  </a:lnTo>
                  <a:lnTo>
                    <a:pt x="22582" y="4420"/>
                  </a:lnTo>
                  <a:lnTo>
                    <a:pt x="22545" y="4568"/>
                  </a:lnTo>
                  <a:lnTo>
                    <a:pt x="22526" y="4736"/>
                  </a:lnTo>
                  <a:lnTo>
                    <a:pt x="22545" y="4884"/>
                  </a:lnTo>
                  <a:lnTo>
                    <a:pt x="22582" y="5033"/>
                  </a:lnTo>
                  <a:lnTo>
                    <a:pt x="22656" y="5163"/>
                  </a:lnTo>
                  <a:lnTo>
                    <a:pt x="22526" y="5181"/>
                  </a:lnTo>
                  <a:lnTo>
                    <a:pt x="22415" y="5200"/>
                  </a:lnTo>
                  <a:lnTo>
                    <a:pt x="22304" y="5255"/>
                  </a:lnTo>
                  <a:lnTo>
                    <a:pt x="22192" y="5311"/>
                  </a:lnTo>
                  <a:lnTo>
                    <a:pt x="22099" y="5385"/>
                  </a:lnTo>
                  <a:lnTo>
                    <a:pt x="22006" y="5478"/>
                  </a:lnTo>
                  <a:lnTo>
                    <a:pt x="21914" y="5571"/>
                  </a:lnTo>
                  <a:lnTo>
                    <a:pt x="21858" y="5683"/>
                  </a:lnTo>
                  <a:lnTo>
                    <a:pt x="21616" y="5460"/>
                  </a:lnTo>
                  <a:lnTo>
                    <a:pt x="21356" y="5274"/>
                  </a:lnTo>
                  <a:lnTo>
                    <a:pt x="21059" y="5125"/>
                  </a:lnTo>
                  <a:lnTo>
                    <a:pt x="20911" y="5070"/>
                  </a:lnTo>
                  <a:lnTo>
                    <a:pt x="20762" y="5014"/>
                  </a:lnTo>
                  <a:lnTo>
                    <a:pt x="20762" y="4791"/>
                  </a:lnTo>
                  <a:lnTo>
                    <a:pt x="20799" y="4587"/>
                  </a:lnTo>
                  <a:lnTo>
                    <a:pt x="20837" y="4364"/>
                  </a:lnTo>
                  <a:lnTo>
                    <a:pt x="20911" y="4160"/>
                  </a:lnTo>
                  <a:lnTo>
                    <a:pt x="21022" y="3974"/>
                  </a:lnTo>
                  <a:lnTo>
                    <a:pt x="21152" y="3807"/>
                  </a:lnTo>
                  <a:lnTo>
                    <a:pt x="21301" y="3658"/>
                  </a:lnTo>
                  <a:lnTo>
                    <a:pt x="21394" y="3584"/>
                  </a:lnTo>
                  <a:lnTo>
                    <a:pt x="21505" y="3528"/>
                  </a:lnTo>
                  <a:lnTo>
                    <a:pt x="21691" y="3473"/>
                  </a:lnTo>
                  <a:lnTo>
                    <a:pt x="21876" y="3454"/>
                  </a:lnTo>
                  <a:close/>
                  <a:moveTo>
                    <a:pt x="6407" y="1430"/>
                  </a:moveTo>
                  <a:lnTo>
                    <a:pt x="6612" y="1467"/>
                  </a:lnTo>
                  <a:lnTo>
                    <a:pt x="6686" y="1486"/>
                  </a:lnTo>
                  <a:lnTo>
                    <a:pt x="6779" y="1523"/>
                  </a:lnTo>
                  <a:lnTo>
                    <a:pt x="6853" y="1579"/>
                  </a:lnTo>
                  <a:lnTo>
                    <a:pt x="6909" y="1634"/>
                  </a:lnTo>
                  <a:lnTo>
                    <a:pt x="6983" y="1709"/>
                  </a:lnTo>
                  <a:lnTo>
                    <a:pt x="7020" y="1801"/>
                  </a:lnTo>
                  <a:lnTo>
                    <a:pt x="7076" y="1894"/>
                  </a:lnTo>
                  <a:lnTo>
                    <a:pt x="7113" y="2006"/>
                  </a:lnTo>
                  <a:lnTo>
                    <a:pt x="7131" y="2117"/>
                  </a:lnTo>
                  <a:lnTo>
                    <a:pt x="7131" y="2247"/>
                  </a:lnTo>
                  <a:lnTo>
                    <a:pt x="7150" y="2303"/>
                  </a:lnTo>
                  <a:lnTo>
                    <a:pt x="7169" y="2340"/>
                  </a:lnTo>
                  <a:lnTo>
                    <a:pt x="7206" y="2377"/>
                  </a:lnTo>
                  <a:lnTo>
                    <a:pt x="7299" y="2377"/>
                  </a:lnTo>
                  <a:lnTo>
                    <a:pt x="7354" y="2358"/>
                  </a:lnTo>
                  <a:lnTo>
                    <a:pt x="7391" y="2321"/>
                  </a:lnTo>
                  <a:lnTo>
                    <a:pt x="7410" y="2266"/>
                  </a:lnTo>
                  <a:lnTo>
                    <a:pt x="7596" y="2210"/>
                  </a:lnTo>
                  <a:lnTo>
                    <a:pt x="7781" y="2191"/>
                  </a:lnTo>
                  <a:lnTo>
                    <a:pt x="7874" y="2191"/>
                  </a:lnTo>
                  <a:lnTo>
                    <a:pt x="7967" y="2228"/>
                  </a:lnTo>
                  <a:lnTo>
                    <a:pt x="8060" y="2247"/>
                  </a:lnTo>
                  <a:lnTo>
                    <a:pt x="8134" y="2303"/>
                  </a:lnTo>
                  <a:lnTo>
                    <a:pt x="8227" y="2377"/>
                  </a:lnTo>
                  <a:lnTo>
                    <a:pt x="8301" y="2470"/>
                  </a:lnTo>
                  <a:lnTo>
                    <a:pt x="8339" y="2563"/>
                  </a:lnTo>
                  <a:lnTo>
                    <a:pt x="8376" y="2656"/>
                  </a:lnTo>
                  <a:lnTo>
                    <a:pt x="8394" y="2748"/>
                  </a:lnTo>
                  <a:lnTo>
                    <a:pt x="8413" y="2860"/>
                  </a:lnTo>
                  <a:lnTo>
                    <a:pt x="8413" y="3064"/>
                  </a:lnTo>
                  <a:lnTo>
                    <a:pt x="8413" y="3120"/>
                  </a:lnTo>
                  <a:lnTo>
                    <a:pt x="8450" y="3157"/>
                  </a:lnTo>
                  <a:lnTo>
                    <a:pt x="8487" y="3176"/>
                  </a:lnTo>
                  <a:lnTo>
                    <a:pt x="8543" y="3194"/>
                  </a:lnTo>
                  <a:lnTo>
                    <a:pt x="8561" y="3213"/>
                  </a:lnTo>
                  <a:lnTo>
                    <a:pt x="8599" y="3231"/>
                  </a:lnTo>
                  <a:lnTo>
                    <a:pt x="8673" y="3231"/>
                  </a:lnTo>
                  <a:lnTo>
                    <a:pt x="8914" y="3101"/>
                  </a:lnTo>
                  <a:lnTo>
                    <a:pt x="9044" y="3064"/>
                  </a:lnTo>
                  <a:lnTo>
                    <a:pt x="9193" y="3027"/>
                  </a:lnTo>
                  <a:lnTo>
                    <a:pt x="9323" y="3008"/>
                  </a:lnTo>
                  <a:lnTo>
                    <a:pt x="9453" y="3008"/>
                  </a:lnTo>
                  <a:lnTo>
                    <a:pt x="9601" y="3046"/>
                  </a:lnTo>
                  <a:lnTo>
                    <a:pt x="9731" y="3083"/>
                  </a:lnTo>
                  <a:lnTo>
                    <a:pt x="9861" y="3157"/>
                  </a:lnTo>
                  <a:lnTo>
                    <a:pt x="9954" y="3250"/>
                  </a:lnTo>
                  <a:lnTo>
                    <a:pt x="10047" y="3343"/>
                  </a:lnTo>
                  <a:lnTo>
                    <a:pt x="10103" y="3454"/>
                  </a:lnTo>
                  <a:lnTo>
                    <a:pt x="10140" y="3566"/>
                  </a:lnTo>
                  <a:lnTo>
                    <a:pt x="10177" y="3696"/>
                  </a:lnTo>
                  <a:lnTo>
                    <a:pt x="10214" y="3956"/>
                  </a:lnTo>
                  <a:lnTo>
                    <a:pt x="10233" y="4011"/>
                  </a:lnTo>
                  <a:lnTo>
                    <a:pt x="10288" y="4048"/>
                  </a:lnTo>
                  <a:lnTo>
                    <a:pt x="10344" y="4048"/>
                  </a:lnTo>
                  <a:lnTo>
                    <a:pt x="10381" y="4030"/>
                  </a:lnTo>
                  <a:lnTo>
                    <a:pt x="10400" y="4011"/>
                  </a:lnTo>
                  <a:lnTo>
                    <a:pt x="10418" y="3974"/>
                  </a:lnTo>
                  <a:lnTo>
                    <a:pt x="10678" y="3863"/>
                  </a:lnTo>
                  <a:lnTo>
                    <a:pt x="10827" y="3826"/>
                  </a:lnTo>
                  <a:lnTo>
                    <a:pt x="10957" y="3807"/>
                  </a:lnTo>
                  <a:lnTo>
                    <a:pt x="11087" y="3788"/>
                  </a:lnTo>
                  <a:lnTo>
                    <a:pt x="11236" y="3788"/>
                  </a:lnTo>
                  <a:lnTo>
                    <a:pt x="11366" y="3826"/>
                  </a:lnTo>
                  <a:lnTo>
                    <a:pt x="11496" y="3881"/>
                  </a:lnTo>
                  <a:lnTo>
                    <a:pt x="11626" y="3956"/>
                  </a:lnTo>
                  <a:lnTo>
                    <a:pt x="11737" y="4048"/>
                  </a:lnTo>
                  <a:lnTo>
                    <a:pt x="11830" y="4141"/>
                  </a:lnTo>
                  <a:lnTo>
                    <a:pt x="11886" y="4271"/>
                  </a:lnTo>
                  <a:lnTo>
                    <a:pt x="11923" y="4401"/>
                  </a:lnTo>
                  <a:lnTo>
                    <a:pt x="11923" y="4531"/>
                  </a:lnTo>
                  <a:lnTo>
                    <a:pt x="11904" y="4661"/>
                  </a:lnTo>
                  <a:lnTo>
                    <a:pt x="11848" y="4810"/>
                  </a:lnTo>
                  <a:lnTo>
                    <a:pt x="11718" y="4828"/>
                  </a:lnTo>
                  <a:lnTo>
                    <a:pt x="11588" y="4847"/>
                  </a:lnTo>
                  <a:lnTo>
                    <a:pt x="11458" y="4921"/>
                  </a:lnTo>
                  <a:lnTo>
                    <a:pt x="11347" y="5014"/>
                  </a:lnTo>
                  <a:lnTo>
                    <a:pt x="11254" y="5125"/>
                  </a:lnTo>
                  <a:lnTo>
                    <a:pt x="11198" y="5237"/>
                  </a:lnTo>
                  <a:lnTo>
                    <a:pt x="11143" y="5367"/>
                  </a:lnTo>
                  <a:lnTo>
                    <a:pt x="11124" y="5497"/>
                  </a:lnTo>
                  <a:lnTo>
                    <a:pt x="11124" y="5627"/>
                  </a:lnTo>
                  <a:lnTo>
                    <a:pt x="11161" y="5757"/>
                  </a:lnTo>
                  <a:lnTo>
                    <a:pt x="11031" y="5701"/>
                  </a:lnTo>
                  <a:lnTo>
                    <a:pt x="10994" y="5534"/>
                  </a:lnTo>
                  <a:lnTo>
                    <a:pt x="10938" y="5385"/>
                  </a:lnTo>
                  <a:lnTo>
                    <a:pt x="10846" y="5237"/>
                  </a:lnTo>
                  <a:lnTo>
                    <a:pt x="10734" y="5125"/>
                  </a:lnTo>
                  <a:lnTo>
                    <a:pt x="10604" y="5014"/>
                  </a:lnTo>
                  <a:lnTo>
                    <a:pt x="10474" y="4940"/>
                  </a:lnTo>
                  <a:lnTo>
                    <a:pt x="10326" y="4866"/>
                  </a:lnTo>
                  <a:lnTo>
                    <a:pt x="10177" y="4828"/>
                  </a:lnTo>
                  <a:lnTo>
                    <a:pt x="10010" y="4810"/>
                  </a:lnTo>
                  <a:lnTo>
                    <a:pt x="9861" y="4810"/>
                  </a:lnTo>
                  <a:lnTo>
                    <a:pt x="9713" y="4828"/>
                  </a:lnTo>
                  <a:lnTo>
                    <a:pt x="9564" y="4884"/>
                  </a:lnTo>
                  <a:lnTo>
                    <a:pt x="9416" y="4958"/>
                  </a:lnTo>
                  <a:lnTo>
                    <a:pt x="9304" y="5051"/>
                  </a:lnTo>
                  <a:lnTo>
                    <a:pt x="9193" y="5163"/>
                  </a:lnTo>
                  <a:lnTo>
                    <a:pt x="9100" y="5311"/>
                  </a:lnTo>
                  <a:lnTo>
                    <a:pt x="9007" y="5218"/>
                  </a:lnTo>
                  <a:lnTo>
                    <a:pt x="8896" y="5125"/>
                  </a:lnTo>
                  <a:lnTo>
                    <a:pt x="8766" y="5070"/>
                  </a:lnTo>
                  <a:lnTo>
                    <a:pt x="8636" y="5033"/>
                  </a:lnTo>
                  <a:lnTo>
                    <a:pt x="8506" y="5033"/>
                  </a:lnTo>
                  <a:lnTo>
                    <a:pt x="8357" y="5051"/>
                  </a:lnTo>
                  <a:lnTo>
                    <a:pt x="8246" y="5088"/>
                  </a:lnTo>
                  <a:lnTo>
                    <a:pt x="8134" y="5181"/>
                  </a:lnTo>
                  <a:lnTo>
                    <a:pt x="8116" y="5125"/>
                  </a:lnTo>
                  <a:lnTo>
                    <a:pt x="8153" y="5088"/>
                  </a:lnTo>
                  <a:lnTo>
                    <a:pt x="8246" y="4940"/>
                  </a:lnTo>
                  <a:lnTo>
                    <a:pt x="8301" y="4791"/>
                  </a:lnTo>
                  <a:lnTo>
                    <a:pt x="8339" y="4624"/>
                  </a:lnTo>
                  <a:lnTo>
                    <a:pt x="8357" y="4457"/>
                  </a:lnTo>
                  <a:lnTo>
                    <a:pt x="8357" y="4290"/>
                  </a:lnTo>
                  <a:lnTo>
                    <a:pt x="8339" y="4123"/>
                  </a:lnTo>
                  <a:lnTo>
                    <a:pt x="8301" y="3974"/>
                  </a:lnTo>
                  <a:lnTo>
                    <a:pt x="8246" y="3807"/>
                  </a:lnTo>
                  <a:lnTo>
                    <a:pt x="8171" y="3640"/>
                  </a:lnTo>
                  <a:lnTo>
                    <a:pt x="8097" y="3491"/>
                  </a:lnTo>
                  <a:lnTo>
                    <a:pt x="7986" y="3361"/>
                  </a:lnTo>
                  <a:lnTo>
                    <a:pt x="7874" y="3231"/>
                  </a:lnTo>
                  <a:lnTo>
                    <a:pt x="7763" y="3101"/>
                  </a:lnTo>
                  <a:lnTo>
                    <a:pt x="7633" y="3008"/>
                  </a:lnTo>
                  <a:lnTo>
                    <a:pt x="7484" y="2916"/>
                  </a:lnTo>
                  <a:lnTo>
                    <a:pt x="7354" y="2841"/>
                  </a:lnTo>
                  <a:lnTo>
                    <a:pt x="7187" y="2786"/>
                  </a:lnTo>
                  <a:lnTo>
                    <a:pt x="7020" y="2748"/>
                  </a:lnTo>
                  <a:lnTo>
                    <a:pt x="6871" y="2730"/>
                  </a:lnTo>
                  <a:lnTo>
                    <a:pt x="6704" y="2730"/>
                  </a:lnTo>
                  <a:lnTo>
                    <a:pt x="6537" y="2748"/>
                  </a:lnTo>
                  <a:lnTo>
                    <a:pt x="6389" y="2786"/>
                  </a:lnTo>
                  <a:lnTo>
                    <a:pt x="6240" y="2841"/>
                  </a:lnTo>
                  <a:lnTo>
                    <a:pt x="6092" y="2897"/>
                  </a:lnTo>
                  <a:lnTo>
                    <a:pt x="5943" y="2971"/>
                  </a:lnTo>
                  <a:lnTo>
                    <a:pt x="5813" y="3064"/>
                  </a:lnTo>
                  <a:lnTo>
                    <a:pt x="5683" y="3176"/>
                  </a:lnTo>
                  <a:lnTo>
                    <a:pt x="5572" y="3287"/>
                  </a:lnTo>
                  <a:lnTo>
                    <a:pt x="5460" y="3417"/>
                  </a:lnTo>
                  <a:lnTo>
                    <a:pt x="5386" y="3547"/>
                  </a:lnTo>
                  <a:lnTo>
                    <a:pt x="5312" y="3696"/>
                  </a:lnTo>
                  <a:lnTo>
                    <a:pt x="5237" y="3844"/>
                  </a:lnTo>
                  <a:lnTo>
                    <a:pt x="4866" y="3510"/>
                  </a:lnTo>
                  <a:lnTo>
                    <a:pt x="4680" y="3343"/>
                  </a:lnTo>
                  <a:lnTo>
                    <a:pt x="4476" y="3213"/>
                  </a:lnTo>
                  <a:lnTo>
                    <a:pt x="4439" y="3194"/>
                  </a:lnTo>
                  <a:lnTo>
                    <a:pt x="4402" y="3213"/>
                  </a:lnTo>
                  <a:lnTo>
                    <a:pt x="4383" y="3250"/>
                  </a:lnTo>
                  <a:lnTo>
                    <a:pt x="4402" y="3287"/>
                  </a:lnTo>
                  <a:lnTo>
                    <a:pt x="4402" y="3306"/>
                  </a:lnTo>
                  <a:lnTo>
                    <a:pt x="4346" y="3306"/>
                  </a:lnTo>
                  <a:lnTo>
                    <a:pt x="4234" y="3361"/>
                  </a:lnTo>
                  <a:lnTo>
                    <a:pt x="4123" y="3436"/>
                  </a:lnTo>
                  <a:lnTo>
                    <a:pt x="4160" y="3380"/>
                  </a:lnTo>
                  <a:lnTo>
                    <a:pt x="4160" y="3324"/>
                  </a:lnTo>
                  <a:lnTo>
                    <a:pt x="4123" y="3194"/>
                  </a:lnTo>
                  <a:lnTo>
                    <a:pt x="4067" y="3083"/>
                  </a:lnTo>
                  <a:lnTo>
                    <a:pt x="4012" y="2990"/>
                  </a:lnTo>
                  <a:lnTo>
                    <a:pt x="3919" y="2916"/>
                  </a:lnTo>
                  <a:lnTo>
                    <a:pt x="3937" y="2823"/>
                  </a:lnTo>
                  <a:lnTo>
                    <a:pt x="3974" y="2730"/>
                  </a:lnTo>
                  <a:lnTo>
                    <a:pt x="4012" y="2656"/>
                  </a:lnTo>
                  <a:lnTo>
                    <a:pt x="4067" y="2581"/>
                  </a:lnTo>
                  <a:lnTo>
                    <a:pt x="4123" y="2526"/>
                  </a:lnTo>
                  <a:lnTo>
                    <a:pt x="4179" y="2488"/>
                  </a:lnTo>
                  <a:lnTo>
                    <a:pt x="4253" y="2451"/>
                  </a:lnTo>
                  <a:lnTo>
                    <a:pt x="4327" y="2414"/>
                  </a:lnTo>
                  <a:lnTo>
                    <a:pt x="4402" y="2396"/>
                  </a:lnTo>
                  <a:lnTo>
                    <a:pt x="4494" y="2396"/>
                  </a:lnTo>
                  <a:lnTo>
                    <a:pt x="4569" y="2414"/>
                  </a:lnTo>
                  <a:lnTo>
                    <a:pt x="4643" y="2433"/>
                  </a:lnTo>
                  <a:lnTo>
                    <a:pt x="4717" y="2470"/>
                  </a:lnTo>
                  <a:lnTo>
                    <a:pt x="4792" y="2507"/>
                  </a:lnTo>
                  <a:lnTo>
                    <a:pt x="4866" y="2581"/>
                  </a:lnTo>
                  <a:lnTo>
                    <a:pt x="4940" y="2656"/>
                  </a:lnTo>
                  <a:lnTo>
                    <a:pt x="4977" y="2693"/>
                  </a:lnTo>
                  <a:lnTo>
                    <a:pt x="5070" y="2693"/>
                  </a:lnTo>
                  <a:lnTo>
                    <a:pt x="5107" y="2674"/>
                  </a:lnTo>
                  <a:lnTo>
                    <a:pt x="5126" y="2637"/>
                  </a:lnTo>
                  <a:lnTo>
                    <a:pt x="5126" y="2600"/>
                  </a:lnTo>
                  <a:lnTo>
                    <a:pt x="5107" y="2563"/>
                  </a:lnTo>
                  <a:lnTo>
                    <a:pt x="5033" y="2433"/>
                  </a:lnTo>
                  <a:lnTo>
                    <a:pt x="5033" y="2358"/>
                  </a:lnTo>
                  <a:lnTo>
                    <a:pt x="5033" y="2284"/>
                  </a:lnTo>
                  <a:lnTo>
                    <a:pt x="5052" y="2191"/>
                  </a:lnTo>
                  <a:lnTo>
                    <a:pt x="5089" y="2117"/>
                  </a:lnTo>
                  <a:lnTo>
                    <a:pt x="5163" y="1969"/>
                  </a:lnTo>
                  <a:lnTo>
                    <a:pt x="5293" y="1839"/>
                  </a:lnTo>
                  <a:lnTo>
                    <a:pt x="5460" y="1709"/>
                  </a:lnTo>
                  <a:lnTo>
                    <a:pt x="5627" y="1597"/>
                  </a:lnTo>
                  <a:lnTo>
                    <a:pt x="5813" y="1523"/>
                  </a:lnTo>
                  <a:lnTo>
                    <a:pt x="6017" y="1467"/>
                  </a:lnTo>
                  <a:lnTo>
                    <a:pt x="6222" y="1430"/>
                  </a:lnTo>
                  <a:close/>
                  <a:moveTo>
                    <a:pt x="13724" y="4123"/>
                  </a:moveTo>
                  <a:lnTo>
                    <a:pt x="13891" y="4178"/>
                  </a:lnTo>
                  <a:lnTo>
                    <a:pt x="14021" y="4271"/>
                  </a:lnTo>
                  <a:lnTo>
                    <a:pt x="14151" y="4401"/>
                  </a:lnTo>
                  <a:lnTo>
                    <a:pt x="14244" y="4550"/>
                  </a:lnTo>
                  <a:lnTo>
                    <a:pt x="14337" y="4698"/>
                  </a:lnTo>
                  <a:lnTo>
                    <a:pt x="14393" y="4884"/>
                  </a:lnTo>
                  <a:lnTo>
                    <a:pt x="14393" y="4921"/>
                  </a:lnTo>
                  <a:lnTo>
                    <a:pt x="14430" y="4958"/>
                  </a:lnTo>
                  <a:lnTo>
                    <a:pt x="14467" y="4977"/>
                  </a:lnTo>
                  <a:lnTo>
                    <a:pt x="14504" y="4977"/>
                  </a:lnTo>
                  <a:lnTo>
                    <a:pt x="14541" y="4958"/>
                  </a:lnTo>
                  <a:lnTo>
                    <a:pt x="14578" y="4958"/>
                  </a:lnTo>
                  <a:lnTo>
                    <a:pt x="14615" y="4921"/>
                  </a:lnTo>
                  <a:lnTo>
                    <a:pt x="14634" y="4884"/>
                  </a:lnTo>
                  <a:lnTo>
                    <a:pt x="14634" y="4847"/>
                  </a:lnTo>
                  <a:lnTo>
                    <a:pt x="14745" y="4773"/>
                  </a:lnTo>
                  <a:lnTo>
                    <a:pt x="14857" y="4736"/>
                  </a:lnTo>
                  <a:lnTo>
                    <a:pt x="14968" y="4717"/>
                  </a:lnTo>
                  <a:lnTo>
                    <a:pt x="15098" y="4736"/>
                  </a:lnTo>
                  <a:lnTo>
                    <a:pt x="15173" y="4754"/>
                  </a:lnTo>
                  <a:lnTo>
                    <a:pt x="15247" y="4810"/>
                  </a:lnTo>
                  <a:lnTo>
                    <a:pt x="15303" y="4866"/>
                  </a:lnTo>
                  <a:lnTo>
                    <a:pt x="15358" y="4921"/>
                  </a:lnTo>
                  <a:lnTo>
                    <a:pt x="15228" y="4996"/>
                  </a:lnTo>
                  <a:lnTo>
                    <a:pt x="15117" y="5070"/>
                  </a:lnTo>
                  <a:lnTo>
                    <a:pt x="14875" y="5255"/>
                  </a:lnTo>
                  <a:lnTo>
                    <a:pt x="14671" y="5441"/>
                  </a:lnTo>
                  <a:lnTo>
                    <a:pt x="14467" y="5590"/>
                  </a:lnTo>
                  <a:lnTo>
                    <a:pt x="13371" y="6388"/>
                  </a:lnTo>
                  <a:lnTo>
                    <a:pt x="12276" y="7205"/>
                  </a:lnTo>
                  <a:lnTo>
                    <a:pt x="12220" y="7001"/>
                  </a:lnTo>
                  <a:lnTo>
                    <a:pt x="12146" y="6815"/>
                  </a:lnTo>
                  <a:lnTo>
                    <a:pt x="12053" y="6630"/>
                  </a:lnTo>
                  <a:lnTo>
                    <a:pt x="11941" y="6444"/>
                  </a:lnTo>
                  <a:lnTo>
                    <a:pt x="11811" y="6277"/>
                  </a:lnTo>
                  <a:lnTo>
                    <a:pt x="11681" y="6128"/>
                  </a:lnTo>
                  <a:lnTo>
                    <a:pt x="11533" y="5998"/>
                  </a:lnTo>
                  <a:lnTo>
                    <a:pt x="11366" y="5868"/>
                  </a:lnTo>
                  <a:lnTo>
                    <a:pt x="11366" y="5850"/>
                  </a:lnTo>
                  <a:lnTo>
                    <a:pt x="11347" y="5738"/>
                  </a:lnTo>
                  <a:lnTo>
                    <a:pt x="11347" y="5627"/>
                  </a:lnTo>
                  <a:lnTo>
                    <a:pt x="11366" y="5515"/>
                  </a:lnTo>
                  <a:lnTo>
                    <a:pt x="11403" y="5423"/>
                  </a:lnTo>
                  <a:lnTo>
                    <a:pt x="11440" y="5330"/>
                  </a:lnTo>
                  <a:lnTo>
                    <a:pt x="11514" y="5237"/>
                  </a:lnTo>
                  <a:lnTo>
                    <a:pt x="11588" y="5163"/>
                  </a:lnTo>
                  <a:lnTo>
                    <a:pt x="11681" y="5107"/>
                  </a:lnTo>
                  <a:lnTo>
                    <a:pt x="11774" y="5088"/>
                  </a:lnTo>
                  <a:lnTo>
                    <a:pt x="11960" y="5088"/>
                  </a:lnTo>
                  <a:lnTo>
                    <a:pt x="12034" y="5125"/>
                  </a:lnTo>
                  <a:lnTo>
                    <a:pt x="12108" y="5163"/>
                  </a:lnTo>
                  <a:lnTo>
                    <a:pt x="12183" y="5200"/>
                  </a:lnTo>
                  <a:lnTo>
                    <a:pt x="12313" y="5330"/>
                  </a:lnTo>
                  <a:lnTo>
                    <a:pt x="12331" y="5385"/>
                  </a:lnTo>
                  <a:lnTo>
                    <a:pt x="12368" y="5423"/>
                  </a:lnTo>
                  <a:lnTo>
                    <a:pt x="12387" y="5441"/>
                  </a:lnTo>
                  <a:lnTo>
                    <a:pt x="12424" y="5478"/>
                  </a:lnTo>
                  <a:lnTo>
                    <a:pt x="12461" y="5478"/>
                  </a:lnTo>
                  <a:lnTo>
                    <a:pt x="12498" y="5497"/>
                  </a:lnTo>
                  <a:lnTo>
                    <a:pt x="12536" y="5478"/>
                  </a:lnTo>
                  <a:lnTo>
                    <a:pt x="12573" y="5460"/>
                  </a:lnTo>
                  <a:lnTo>
                    <a:pt x="12591" y="5423"/>
                  </a:lnTo>
                  <a:lnTo>
                    <a:pt x="12610" y="5385"/>
                  </a:lnTo>
                  <a:lnTo>
                    <a:pt x="12610" y="5348"/>
                  </a:lnTo>
                  <a:lnTo>
                    <a:pt x="12573" y="5255"/>
                  </a:lnTo>
                  <a:lnTo>
                    <a:pt x="12536" y="5163"/>
                  </a:lnTo>
                  <a:lnTo>
                    <a:pt x="12573" y="4996"/>
                  </a:lnTo>
                  <a:lnTo>
                    <a:pt x="12628" y="4828"/>
                  </a:lnTo>
                  <a:lnTo>
                    <a:pt x="12703" y="4680"/>
                  </a:lnTo>
                  <a:lnTo>
                    <a:pt x="12795" y="4531"/>
                  </a:lnTo>
                  <a:lnTo>
                    <a:pt x="12907" y="4401"/>
                  </a:lnTo>
                  <a:lnTo>
                    <a:pt x="13037" y="4290"/>
                  </a:lnTo>
                  <a:lnTo>
                    <a:pt x="13185" y="4216"/>
                  </a:lnTo>
                  <a:lnTo>
                    <a:pt x="13353" y="4141"/>
                  </a:lnTo>
                  <a:lnTo>
                    <a:pt x="13445" y="4123"/>
                  </a:lnTo>
                  <a:close/>
                  <a:moveTo>
                    <a:pt x="4773" y="3770"/>
                  </a:moveTo>
                  <a:lnTo>
                    <a:pt x="5293" y="4383"/>
                  </a:lnTo>
                  <a:lnTo>
                    <a:pt x="5813" y="4996"/>
                  </a:lnTo>
                  <a:lnTo>
                    <a:pt x="6314" y="5608"/>
                  </a:lnTo>
                  <a:lnTo>
                    <a:pt x="6556" y="5943"/>
                  </a:lnTo>
                  <a:lnTo>
                    <a:pt x="6779" y="6277"/>
                  </a:lnTo>
                  <a:lnTo>
                    <a:pt x="6630" y="6370"/>
                  </a:lnTo>
                  <a:lnTo>
                    <a:pt x="6500" y="6518"/>
                  </a:lnTo>
                  <a:lnTo>
                    <a:pt x="6444" y="6425"/>
                  </a:lnTo>
                  <a:lnTo>
                    <a:pt x="6370" y="6333"/>
                  </a:lnTo>
                  <a:lnTo>
                    <a:pt x="6296" y="6277"/>
                  </a:lnTo>
                  <a:lnTo>
                    <a:pt x="6184" y="6221"/>
                  </a:lnTo>
                  <a:lnTo>
                    <a:pt x="6073" y="6184"/>
                  </a:lnTo>
                  <a:lnTo>
                    <a:pt x="5962" y="6165"/>
                  </a:lnTo>
                  <a:lnTo>
                    <a:pt x="5850" y="6147"/>
                  </a:lnTo>
                  <a:lnTo>
                    <a:pt x="5739" y="6184"/>
                  </a:lnTo>
                  <a:lnTo>
                    <a:pt x="5572" y="6240"/>
                  </a:lnTo>
                  <a:lnTo>
                    <a:pt x="5404" y="6333"/>
                  </a:lnTo>
                  <a:lnTo>
                    <a:pt x="5274" y="6444"/>
                  </a:lnTo>
                  <a:lnTo>
                    <a:pt x="5126" y="6574"/>
                  </a:lnTo>
                  <a:lnTo>
                    <a:pt x="5014" y="6723"/>
                  </a:lnTo>
                  <a:lnTo>
                    <a:pt x="4922" y="6890"/>
                  </a:lnTo>
                  <a:lnTo>
                    <a:pt x="4866" y="7057"/>
                  </a:lnTo>
                  <a:lnTo>
                    <a:pt x="4810" y="7243"/>
                  </a:lnTo>
                  <a:lnTo>
                    <a:pt x="4773" y="7205"/>
                  </a:lnTo>
                  <a:lnTo>
                    <a:pt x="4662" y="7168"/>
                  </a:lnTo>
                  <a:lnTo>
                    <a:pt x="4550" y="7150"/>
                  </a:lnTo>
                  <a:lnTo>
                    <a:pt x="4420" y="7150"/>
                  </a:lnTo>
                  <a:lnTo>
                    <a:pt x="4309" y="7168"/>
                  </a:lnTo>
                  <a:lnTo>
                    <a:pt x="4142" y="6964"/>
                  </a:lnTo>
                  <a:lnTo>
                    <a:pt x="4012" y="6741"/>
                  </a:lnTo>
                  <a:lnTo>
                    <a:pt x="3919" y="6537"/>
                  </a:lnTo>
                  <a:lnTo>
                    <a:pt x="3863" y="6314"/>
                  </a:lnTo>
                  <a:lnTo>
                    <a:pt x="3845" y="6091"/>
                  </a:lnTo>
                  <a:lnTo>
                    <a:pt x="3845" y="5887"/>
                  </a:lnTo>
                  <a:lnTo>
                    <a:pt x="3863" y="5664"/>
                  </a:lnTo>
                  <a:lnTo>
                    <a:pt x="3919" y="5441"/>
                  </a:lnTo>
                  <a:lnTo>
                    <a:pt x="3974" y="5218"/>
                  </a:lnTo>
                  <a:lnTo>
                    <a:pt x="4067" y="4996"/>
                  </a:lnTo>
                  <a:lnTo>
                    <a:pt x="4160" y="4791"/>
                  </a:lnTo>
                  <a:lnTo>
                    <a:pt x="4272" y="4568"/>
                  </a:lnTo>
                  <a:lnTo>
                    <a:pt x="4513" y="4160"/>
                  </a:lnTo>
                  <a:lnTo>
                    <a:pt x="4773" y="3770"/>
                  </a:lnTo>
                  <a:close/>
                  <a:moveTo>
                    <a:pt x="7429" y="4866"/>
                  </a:moveTo>
                  <a:lnTo>
                    <a:pt x="7559" y="4903"/>
                  </a:lnTo>
                  <a:lnTo>
                    <a:pt x="7651" y="4958"/>
                  </a:lnTo>
                  <a:lnTo>
                    <a:pt x="7744" y="5033"/>
                  </a:lnTo>
                  <a:lnTo>
                    <a:pt x="7819" y="5144"/>
                  </a:lnTo>
                  <a:lnTo>
                    <a:pt x="7874" y="5255"/>
                  </a:lnTo>
                  <a:lnTo>
                    <a:pt x="7911" y="5367"/>
                  </a:lnTo>
                  <a:lnTo>
                    <a:pt x="7949" y="5497"/>
                  </a:lnTo>
                  <a:lnTo>
                    <a:pt x="7967" y="5534"/>
                  </a:lnTo>
                  <a:lnTo>
                    <a:pt x="7986" y="5553"/>
                  </a:lnTo>
                  <a:lnTo>
                    <a:pt x="8023" y="5571"/>
                  </a:lnTo>
                  <a:lnTo>
                    <a:pt x="8060" y="5571"/>
                  </a:lnTo>
                  <a:lnTo>
                    <a:pt x="8097" y="5553"/>
                  </a:lnTo>
                  <a:lnTo>
                    <a:pt x="8134" y="5534"/>
                  </a:lnTo>
                  <a:lnTo>
                    <a:pt x="8153" y="5497"/>
                  </a:lnTo>
                  <a:lnTo>
                    <a:pt x="8171" y="5460"/>
                  </a:lnTo>
                  <a:lnTo>
                    <a:pt x="8171" y="5423"/>
                  </a:lnTo>
                  <a:lnTo>
                    <a:pt x="8283" y="5330"/>
                  </a:lnTo>
                  <a:lnTo>
                    <a:pt x="8413" y="5293"/>
                  </a:lnTo>
                  <a:lnTo>
                    <a:pt x="8543" y="5274"/>
                  </a:lnTo>
                  <a:lnTo>
                    <a:pt x="8673" y="5293"/>
                  </a:lnTo>
                  <a:lnTo>
                    <a:pt x="8784" y="5348"/>
                  </a:lnTo>
                  <a:lnTo>
                    <a:pt x="8877" y="5423"/>
                  </a:lnTo>
                  <a:lnTo>
                    <a:pt x="8933" y="5553"/>
                  </a:lnTo>
                  <a:lnTo>
                    <a:pt x="8989" y="5701"/>
                  </a:lnTo>
                  <a:lnTo>
                    <a:pt x="9007" y="5738"/>
                  </a:lnTo>
                  <a:lnTo>
                    <a:pt x="9026" y="5775"/>
                  </a:lnTo>
                  <a:lnTo>
                    <a:pt x="9081" y="5794"/>
                  </a:lnTo>
                  <a:lnTo>
                    <a:pt x="9119" y="5794"/>
                  </a:lnTo>
                  <a:lnTo>
                    <a:pt x="9156" y="5775"/>
                  </a:lnTo>
                  <a:lnTo>
                    <a:pt x="9193" y="5757"/>
                  </a:lnTo>
                  <a:lnTo>
                    <a:pt x="9230" y="5720"/>
                  </a:lnTo>
                  <a:lnTo>
                    <a:pt x="9230" y="5664"/>
                  </a:lnTo>
                  <a:lnTo>
                    <a:pt x="9211" y="5534"/>
                  </a:lnTo>
                  <a:lnTo>
                    <a:pt x="9286" y="5423"/>
                  </a:lnTo>
                  <a:lnTo>
                    <a:pt x="9397" y="5330"/>
                  </a:lnTo>
                  <a:lnTo>
                    <a:pt x="9490" y="5237"/>
                  </a:lnTo>
                  <a:lnTo>
                    <a:pt x="9601" y="5181"/>
                  </a:lnTo>
                  <a:lnTo>
                    <a:pt x="9713" y="5125"/>
                  </a:lnTo>
                  <a:lnTo>
                    <a:pt x="9824" y="5088"/>
                  </a:lnTo>
                  <a:lnTo>
                    <a:pt x="9936" y="5070"/>
                  </a:lnTo>
                  <a:lnTo>
                    <a:pt x="10047" y="5070"/>
                  </a:lnTo>
                  <a:lnTo>
                    <a:pt x="10158" y="5088"/>
                  </a:lnTo>
                  <a:lnTo>
                    <a:pt x="10270" y="5125"/>
                  </a:lnTo>
                  <a:lnTo>
                    <a:pt x="10363" y="5163"/>
                  </a:lnTo>
                  <a:lnTo>
                    <a:pt x="10456" y="5218"/>
                  </a:lnTo>
                  <a:lnTo>
                    <a:pt x="10548" y="5311"/>
                  </a:lnTo>
                  <a:lnTo>
                    <a:pt x="10641" y="5404"/>
                  </a:lnTo>
                  <a:lnTo>
                    <a:pt x="10716" y="5515"/>
                  </a:lnTo>
                  <a:lnTo>
                    <a:pt x="10771" y="5627"/>
                  </a:lnTo>
                  <a:lnTo>
                    <a:pt x="10511" y="5608"/>
                  </a:lnTo>
                  <a:lnTo>
                    <a:pt x="10251" y="5627"/>
                  </a:lnTo>
                  <a:lnTo>
                    <a:pt x="10121" y="5645"/>
                  </a:lnTo>
                  <a:lnTo>
                    <a:pt x="9991" y="5701"/>
                  </a:lnTo>
                  <a:lnTo>
                    <a:pt x="9880" y="5738"/>
                  </a:lnTo>
                  <a:lnTo>
                    <a:pt x="9750" y="5813"/>
                  </a:lnTo>
                  <a:lnTo>
                    <a:pt x="9639" y="5887"/>
                  </a:lnTo>
                  <a:lnTo>
                    <a:pt x="9546" y="5980"/>
                  </a:lnTo>
                  <a:lnTo>
                    <a:pt x="9453" y="6073"/>
                  </a:lnTo>
                  <a:lnTo>
                    <a:pt x="9360" y="6165"/>
                  </a:lnTo>
                  <a:lnTo>
                    <a:pt x="9286" y="6277"/>
                  </a:lnTo>
                  <a:lnTo>
                    <a:pt x="9230" y="6388"/>
                  </a:lnTo>
                  <a:lnTo>
                    <a:pt x="9174" y="6518"/>
                  </a:lnTo>
                  <a:lnTo>
                    <a:pt x="9137" y="6648"/>
                  </a:lnTo>
                  <a:lnTo>
                    <a:pt x="9119" y="6760"/>
                  </a:lnTo>
                  <a:lnTo>
                    <a:pt x="9119" y="6890"/>
                  </a:lnTo>
                  <a:lnTo>
                    <a:pt x="9137" y="7038"/>
                  </a:lnTo>
                  <a:lnTo>
                    <a:pt x="9156" y="7168"/>
                  </a:lnTo>
                  <a:lnTo>
                    <a:pt x="8989" y="7150"/>
                  </a:lnTo>
                  <a:lnTo>
                    <a:pt x="8821" y="7168"/>
                  </a:lnTo>
                  <a:lnTo>
                    <a:pt x="8673" y="7224"/>
                  </a:lnTo>
                  <a:lnTo>
                    <a:pt x="8524" y="7317"/>
                  </a:lnTo>
                  <a:lnTo>
                    <a:pt x="8487" y="7131"/>
                  </a:lnTo>
                  <a:lnTo>
                    <a:pt x="8431" y="6927"/>
                  </a:lnTo>
                  <a:lnTo>
                    <a:pt x="8339" y="6760"/>
                  </a:lnTo>
                  <a:lnTo>
                    <a:pt x="8246" y="6593"/>
                  </a:lnTo>
                  <a:lnTo>
                    <a:pt x="8116" y="6425"/>
                  </a:lnTo>
                  <a:lnTo>
                    <a:pt x="7967" y="6314"/>
                  </a:lnTo>
                  <a:lnTo>
                    <a:pt x="7800" y="6203"/>
                  </a:lnTo>
                  <a:lnTo>
                    <a:pt x="7614" y="6147"/>
                  </a:lnTo>
                  <a:lnTo>
                    <a:pt x="7466" y="6110"/>
                  </a:lnTo>
                  <a:lnTo>
                    <a:pt x="7336" y="6110"/>
                  </a:lnTo>
                  <a:lnTo>
                    <a:pt x="7187" y="6128"/>
                  </a:lnTo>
                  <a:lnTo>
                    <a:pt x="7039" y="6165"/>
                  </a:lnTo>
                  <a:lnTo>
                    <a:pt x="6704" y="5664"/>
                  </a:lnTo>
                  <a:lnTo>
                    <a:pt x="6723" y="5627"/>
                  </a:lnTo>
                  <a:lnTo>
                    <a:pt x="6742" y="5590"/>
                  </a:lnTo>
                  <a:lnTo>
                    <a:pt x="6742" y="5460"/>
                  </a:lnTo>
                  <a:lnTo>
                    <a:pt x="6779" y="5348"/>
                  </a:lnTo>
                  <a:lnTo>
                    <a:pt x="6816" y="5218"/>
                  </a:lnTo>
                  <a:lnTo>
                    <a:pt x="6871" y="5107"/>
                  </a:lnTo>
                  <a:lnTo>
                    <a:pt x="6964" y="5014"/>
                  </a:lnTo>
                  <a:lnTo>
                    <a:pt x="7057" y="4940"/>
                  </a:lnTo>
                  <a:lnTo>
                    <a:pt x="7169" y="4884"/>
                  </a:lnTo>
                  <a:lnTo>
                    <a:pt x="7299" y="4866"/>
                  </a:lnTo>
                  <a:close/>
                  <a:moveTo>
                    <a:pt x="4476" y="3380"/>
                  </a:moveTo>
                  <a:lnTo>
                    <a:pt x="4699" y="3658"/>
                  </a:lnTo>
                  <a:lnTo>
                    <a:pt x="4680" y="3658"/>
                  </a:lnTo>
                  <a:lnTo>
                    <a:pt x="4532" y="3844"/>
                  </a:lnTo>
                  <a:lnTo>
                    <a:pt x="4364" y="4048"/>
                  </a:lnTo>
                  <a:lnTo>
                    <a:pt x="4234" y="4253"/>
                  </a:lnTo>
                  <a:lnTo>
                    <a:pt x="4086" y="4476"/>
                  </a:lnTo>
                  <a:lnTo>
                    <a:pt x="3974" y="4698"/>
                  </a:lnTo>
                  <a:lnTo>
                    <a:pt x="3863" y="4921"/>
                  </a:lnTo>
                  <a:lnTo>
                    <a:pt x="3789" y="5163"/>
                  </a:lnTo>
                  <a:lnTo>
                    <a:pt x="3715" y="5404"/>
                  </a:lnTo>
                  <a:lnTo>
                    <a:pt x="3659" y="5645"/>
                  </a:lnTo>
                  <a:lnTo>
                    <a:pt x="3640" y="5887"/>
                  </a:lnTo>
                  <a:lnTo>
                    <a:pt x="3640" y="6110"/>
                  </a:lnTo>
                  <a:lnTo>
                    <a:pt x="3677" y="6351"/>
                  </a:lnTo>
                  <a:lnTo>
                    <a:pt x="3733" y="6593"/>
                  </a:lnTo>
                  <a:lnTo>
                    <a:pt x="3826" y="6815"/>
                  </a:lnTo>
                  <a:lnTo>
                    <a:pt x="3937" y="7038"/>
                  </a:lnTo>
                  <a:lnTo>
                    <a:pt x="4104" y="7243"/>
                  </a:lnTo>
                  <a:lnTo>
                    <a:pt x="4012" y="7298"/>
                  </a:lnTo>
                  <a:lnTo>
                    <a:pt x="3937" y="7373"/>
                  </a:lnTo>
                  <a:lnTo>
                    <a:pt x="3937" y="7298"/>
                  </a:lnTo>
                  <a:lnTo>
                    <a:pt x="3919" y="7205"/>
                  </a:lnTo>
                  <a:lnTo>
                    <a:pt x="3845" y="7038"/>
                  </a:lnTo>
                  <a:lnTo>
                    <a:pt x="3733" y="6890"/>
                  </a:lnTo>
                  <a:lnTo>
                    <a:pt x="3603" y="6778"/>
                  </a:lnTo>
                  <a:lnTo>
                    <a:pt x="3510" y="6723"/>
                  </a:lnTo>
                  <a:lnTo>
                    <a:pt x="3417" y="6685"/>
                  </a:lnTo>
                  <a:lnTo>
                    <a:pt x="3306" y="6667"/>
                  </a:lnTo>
                  <a:lnTo>
                    <a:pt x="3195" y="6667"/>
                  </a:lnTo>
                  <a:lnTo>
                    <a:pt x="3232" y="6537"/>
                  </a:lnTo>
                  <a:lnTo>
                    <a:pt x="3250" y="6407"/>
                  </a:lnTo>
                  <a:lnTo>
                    <a:pt x="3250" y="6277"/>
                  </a:lnTo>
                  <a:lnTo>
                    <a:pt x="3250" y="6128"/>
                  </a:lnTo>
                  <a:lnTo>
                    <a:pt x="3213" y="5998"/>
                  </a:lnTo>
                  <a:lnTo>
                    <a:pt x="3176" y="5868"/>
                  </a:lnTo>
                  <a:lnTo>
                    <a:pt x="3139" y="5757"/>
                  </a:lnTo>
                  <a:lnTo>
                    <a:pt x="3065" y="5627"/>
                  </a:lnTo>
                  <a:lnTo>
                    <a:pt x="3287" y="5033"/>
                  </a:lnTo>
                  <a:lnTo>
                    <a:pt x="3417" y="4736"/>
                  </a:lnTo>
                  <a:lnTo>
                    <a:pt x="3566" y="4457"/>
                  </a:lnTo>
                  <a:lnTo>
                    <a:pt x="3677" y="4308"/>
                  </a:lnTo>
                  <a:lnTo>
                    <a:pt x="3770" y="4178"/>
                  </a:lnTo>
                  <a:lnTo>
                    <a:pt x="3993" y="3937"/>
                  </a:lnTo>
                  <a:lnTo>
                    <a:pt x="4216" y="3696"/>
                  </a:lnTo>
                  <a:lnTo>
                    <a:pt x="4439" y="3436"/>
                  </a:lnTo>
                  <a:lnTo>
                    <a:pt x="4476" y="3380"/>
                  </a:lnTo>
                  <a:close/>
                  <a:moveTo>
                    <a:pt x="20335" y="5237"/>
                  </a:moveTo>
                  <a:lnTo>
                    <a:pt x="20484" y="5255"/>
                  </a:lnTo>
                  <a:lnTo>
                    <a:pt x="20614" y="5293"/>
                  </a:lnTo>
                  <a:lnTo>
                    <a:pt x="20762" y="5330"/>
                  </a:lnTo>
                  <a:lnTo>
                    <a:pt x="20892" y="5385"/>
                  </a:lnTo>
                  <a:lnTo>
                    <a:pt x="21041" y="5441"/>
                  </a:lnTo>
                  <a:lnTo>
                    <a:pt x="21282" y="5590"/>
                  </a:lnTo>
                  <a:lnTo>
                    <a:pt x="21524" y="5775"/>
                  </a:lnTo>
                  <a:lnTo>
                    <a:pt x="21709" y="5980"/>
                  </a:lnTo>
                  <a:lnTo>
                    <a:pt x="21728" y="5998"/>
                  </a:lnTo>
                  <a:lnTo>
                    <a:pt x="21709" y="6128"/>
                  </a:lnTo>
                  <a:lnTo>
                    <a:pt x="21709" y="6277"/>
                  </a:lnTo>
                  <a:lnTo>
                    <a:pt x="21746" y="6407"/>
                  </a:lnTo>
                  <a:lnTo>
                    <a:pt x="21802" y="6537"/>
                  </a:lnTo>
                  <a:lnTo>
                    <a:pt x="21691" y="6555"/>
                  </a:lnTo>
                  <a:lnTo>
                    <a:pt x="21579" y="6574"/>
                  </a:lnTo>
                  <a:lnTo>
                    <a:pt x="21486" y="6611"/>
                  </a:lnTo>
                  <a:lnTo>
                    <a:pt x="21394" y="6648"/>
                  </a:lnTo>
                  <a:lnTo>
                    <a:pt x="21301" y="6723"/>
                  </a:lnTo>
                  <a:lnTo>
                    <a:pt x="21227" y="6797"/>
                  </a:lnTo>
                  <a:lnTo>
                    <a:pt x="21152" y="6871"/>
                  </a:lnTo>
                  <a:lnTo>
                    <a:pt x="21078" y="6964"/>
                  </a:lnTo>
                  <a:lnTo>
                    <a:pt x="21022" y="7131"/>
                  </a:lnTo>
                  <a:lnTo>
                    <a:pt x="20985" y="7298"/>
                  </a:lnTo>
                  <a:lnTo>
                    <a:pt x="21004" y="7465"/>
                  </a:lnTo>
                  <a:lnTo>
                    <a:pt x="21041" y="7651"/>
                  </a:lnTo>
                  <a:lnTo>
                    <a:pt x="20892" y="7558"/>
                  </a:lnTo>
                  <a:lnTo>
                    <a:pt x="20725" y="7484"/>
                  </a:lnTo>
                  <a:lnTo>
                    <a:pt x="20577" y="7428"/>
                  </a:lnTo>
                  <a:lnTo>
                    <a:pt x="20409" y="7391"/>
                  </a:lnTo>
                  <a:lnTo>
                    <a:pt x="20224" y="7373"/>
                  </a:lnTo>
                  <a:lnTo>
                    <a:pt x="20057" y="7391"/>
                  </a:lnTo>
                  <a:lnTo>
                    <a:pt x="19908" y="7428"/>
                  </a:lnTo>
                  <a:lnTo>
                    <a:pt x="19741" y="7465"/>
                  </a:lnTo>
                  <a:lnTo>
                    <a:pt x="19722" y="7447"/>
                  </a:lnTo>
                  <a:lnTo>
                    <a:pt x="19611" y="7354"/>
                  </a:lnTo>
                  <a:lnTo>
                    <a:pt x="19499" y="7243"/>
                  </a:lnTo>
                  <a:lnTo>
                    <a:pt x="19407" y="7113"/>
                  </a:lnTo>
                  <a:lnTo>
                    <a:pt x="19332" y="6983"/>
                  </a:lnTo>
                  <a:lnTo>
                    <a:pt x="19258" y="6853"/>
                  </a:lnTo>
                  <a:lnTo>
                    <a:pt x="19202" y="6704"/>
                  </a:lnTo>
                  <a:lnTo>
                    <a:pt x="19147" y="6555"/>
                  </a:lnTo>
                  <a:lnTo>
                    <a:pt x="19128" y="6407"/>
                  </a:lnTo>
                  <a:lnTo>
                    <a:pt x="19109" y="6258"/>
                  </a:lnTo>
                  <a:lnTo>
                    <a:pt x="19109" y="6110"/>
                  </a:lnTo>
                  <a:lnTo>
                    <a:pt x="19147" y="5980"/>
                  </a:lnTo>
                  <a:lnTo>
                    <a:pt x="19184" y="5850"/>
                  </a:lnTo>
                  <a:lnTo>
                    <a:pt x="19258" y="5720"/>
                  </a:lnTo>
                  <a:lnTo>
                    <a:pt x="19351" y="5590"/>
                  </a:lnTo>
                  <a:lnTo>
                    <a:pt x="19481" y="5497"/>
                  </a:lnTo>
                  <a:lnTo>
                    <a:pt x="19611" y="5404"/>
                  </a:lnTo>
                  <a:lnTo>
                    <a:pt x="19759" y="5330"/>
                  </a:lnTo>
                  <a:lnTo>
                    <a:pt x="19889" y="5293"/>
                  </a:lnTo>
                  <a:lnTo>
                    <a:pt x="20038" y="5255"/>
                  </a:lnTo>
                  <a:lnTo>
                    <a:pt x="20187" y="5237"/>
                  </a:lnTo>
                  <a:close/>
                  <a:moveTo>
                    <a:pt x="18627" y="4587"/>
                  </a:moveTo>
                  <a:lnTo>
                    <a:pt x="18738" y="4624"/>
                  </a:lnTo>
                  <a:lnTo>
                    <a:pt x="18831" y="4661"/>
                  </a:lnTo>
                  <a:lnTo>
                    <a:pt x="18924" y="4717"/>
                  </a:lnTo>
                  <a:lnTo>
                    <a:pt x="19017" y="4810"/>
                  </a:lnTo>
                  <a:lnTo>
                    <a:pt x="19091" y="4903"/>
                  </a:lnTo>
                  <a:lnTo>
                    <a:pt x="19109" y="4921"/>
                  </a:lnTo>
                  <a:lnTo>
                    <a:pt x="19128" y="4958"/>
                  </a:lnTo>
                  <a:lnTo>
                    <a:pt x="19147" y="4977"/>
                  </a:lnTo>
                  <a:lnTo>
                    <a:pt x="19184" y="4996"/>
                  </a:lnTo>
                  <a:lnTo>
                    <a:pt x="19221" y="4977"/>
                  </a:lnTo>
                  <a:lnTo>
                    <a:pt x="19277" y="4958"/>
                  </a:lnTo>
                  <a:lnTo>
                    <a:pt x="19332" y="4903"/>
                  </a:lnTo>
                  <a:lnTo>
                    <a:pt x="19351" y="4847"/>
                  </a:lnTo>
                  <a:lnTo>
                    <a:pt x="19332" y="4791"/>
                  </a:lnTo>
                  <a:lnTo>
                    <a:pt x="19407" y="4736"/>
                  </a:lnTo>
                  <a:lnTo>
                    <a:pt x="19499" y="4698"/>
                  </a:lnTo>
                  <a:lnTo>
                    <a:pt x="19667" y="4698"/>
                  </a:lnTo>
                  <a:lnTo>
                    <a:pt x="19778" y="4736"/>
                  </a:lnTo>
                  <a:lnTo>
                    <a:pt x="19852" y="4791"/>
                  </a:lnTo>
                  <a:lnTo>
                    <a:pt x="19945" y="4866"/>
                  </a:lnTo>
                  <a:lnTo>
                    <a:pt x="20019" y="4940"/>
                  </a:lnTo>
                  <a:lnTo>
                    <a:pt x="19797" y="4996"/>
                  </a:lnTo>
                  <a:lnTo>
                    <a:pt x="19611" y="5051"/>
                  </a:lnTo>
                  <a:lnTo>
                    <a:pt x="19407" y="5163"/>
                  </a:lnTo>
                  <a:lnTo>
                    <a:pt x="19239" y="5293"/>
                  </a:lnTo>
                  <a:lnTo>
                    <a:pt x="19109" y="5441"/>
                  </a:lnTo>
                  <a:lnTo>
                    <a:pt x="18998" y="5571"/>
                  </a:lnTo>
                  <a:lnTo>
                    <a:pt x="18924" y="5720"/>
                  </a:lnTo>
                  <a:lnTo>
                    <a:pt x="18868" y="5868"/>
                  </a:lnTo>
                  <a:lnTo>
                    <a:pt x="18831" y="6035"/>
                  </a:lnTo>
                  <a:lnTo>
                    <a:pt x="18812" y="6184"/>
                  </a:lnTo>
                  <a:lnTo>
                    <a:pt x="18812" y="6333"/>
                  </a:lnTo>
                  <a:lnTo>
                    <a:pt x="18849" y="6500"/>
                  </a:lnTo>
                  <a:lnTo>
                    <a:pt x="18887" y="6648"/>
                  </a:lnTo>
                  <a:lnTo>
                    <a:pt x="18942" y="6797"/>
                  </a:lnTo>
                  <a:lnTo>
                    <a:pt x="19017" y="6945"/>
                  </a:lnTo>
                  <a:lnTo>
                    <a:pt x="19091" y="7094"/>
                  </a:lnTo>
                  <a:lnTo>
                    <a:pt x="19202" y="7224"/>
                  </a:lnTo>
                  <a:lnTo>
                    <a:pt x="19314" y="7354"/>
                  </a:lnTo>
                  <a:lnTo>
                    <a:pt x="19444" y="7465"/>
                  </a:lnTo>
                  <a:lnTo>
                    <a:pt x="19574" y="7558"/>
                  </a:lnTo>
                  <a:lnTo>
                    <a:pt x="19407" y="7688"/>
                  </a:lnTo>
                  <a:lnTo>
                    <a:pt x="19332" y="7781"/>
                  </a:lnTo>
                  <a:lnTo>
                    <a:pt x="19258" y="7855"/>
                  </a:lnTo>
                  <a:lnTo>
                    <a:pt x="19128" y="7744"/>
                  </a:lnTo>
                  <a:lnTo>
                    <a:pt x="18979" y="7633"/>
                  </a:lnTo>
                  <a:lnTo>
                    <a:pt x="18905" y="7614"/>
                  </a:lnTo>
                  <a:lnTo>
                    <a:pt x="18812" y="7577"/>
                  </a:lnTo>
                  <a:lnTo>
                    <a:pt x="18534" y="7577"/>
                  </a:lnTo>
                  <a:lnTo>
                    <a:pt x="18441" y="7614"/>
                  </a:lnTo>
                  <a:lnTo>
                    <a:pt x="18348" y="7651"/>
                  </a:lnTo>
                  <a:lnTo>
                    <a:pt x="18255" y="7707"/>
                  </a:lnTo>
                  <a:lnTo>
                    <a:pt x="18218" y="7540"/>
                  </a:lnTo>
                  <a:lnTo>
                    <a:pt x="18144" y="7391"/>
                  </a:lnTo>
                  <a:lnTo>
                    <a:pt x="18032" y="7261"/>
                  </a:lnTo>
                  <a:lnTo>
                    <a:pt x="17902" y="7150"/>
                  </a:lnTo>
                  <a:lnTo>
                    <a:pt x="17810" y="7094"/>
                  </a:lnTo>
                  <a:lnTo>
                    <a:pt x="17717" y="7075"/>
                  </a:lnTo>
                  <a:lnTo>
                    <a:pt x="17605" y="7057"/>
                  </a:lnTo>
                  <a:lnTo>
                    <a:pt x="17512" y="7038"/>
                  </a:lnTo>
                  <a:lnTo>
                    <a:pt x="17401" y="7057"/>
                  </a:lnTo>
                  <a:lnTo>
                    <a:pt x="17308" y="7075"/>
                  </a:lnTo>
                  <a:lnTo>
                    <a:pt x="17197" y="7113"/>
                  </a:lnTo>
                  <a:lnTo>
                    <a:pt x="17122" y="7168"/>
                  </a:lnTo>
                  <a:lnTo>
                    <a:pt x="17122" y="7150"/>
                  </a:lnTo>
                  <a:lnTo>
                    <a:pt x="17085" y="6983"/>
                  </a:lnTo>
                  <a:lnTo>
                    <a:pt x="17048" y="6778"/>
                  </a:lnTo>
                  <a:lnTo>
                    <a:pt x="16937" y="6314"/>
                  </a:lnTo>
                  <a:lnTo>
                    <a:pt x="16844" y="6073"/>
                  </a:lnTo>
                  <a:lnTo>
                    <a:pt x="16751" y="5850"/>
                  </a:lnTo>
                  <a:lnTo>
                    <a:pt x="16640" y="5608"/>
                  </a:lnTo>
                  <a:lnTo>
                    <a:pt x="16528" y="5404"/>
                  </a:lnTo>
                  <a:lnTo>
                    <a:pt x="16528" y="5311"/>
                  </a:lnTo>
                  <a:lnTo>
                    <a:pt x="16547" y="5218"/>
                  </a:lnTo>
                  <a:lnTo>
                    <a:pt x="16584" y="5125"/>
                  </a:lnTo>
                  <a:lnTo>
                    <a:pt x="16640" y="5051"/>
                  </a:lnTo>
                  <a:lnTo>
                    <a:pt x="16695" y="4977"/>
                  </a:lnTo>
                  <a:lnTo>
                    <a:pt x="16751" y="4921"/>
                  </a:lnTo>
                  <a:lnTo>
                    <a:pt x="16825" y="4866"/>
                  </a:lnTo>
                  <a:lnTo>
                    <a:pt x="16918" y="4828"/>
                  </a:lnTo>
                  <a:lnTo>
                    <a:pt x="17048" y="4810"/>
                  </a:lnTo>
                  <a:lnTo>
                    <a:pt x="17178" y="4828"/>
                  </a:lnTo>
                  <a:lnTo>
                    <a:pt x="17290" y="4866"/>
                  </a:lnTo>
                  <a:lnTo>
                    <a:pt x="17382" y="4940"/>
                  </a:lnTo>
                  <a:lnTo>
                    <a:pt x="17475" y="5033"/>
                  </a:lnTo>
                  <a:lnTo>
                    <a:pt x="17531" y="5125"/>
                  </a:lnTo>
                  <a:lnTo>
                    <a:pt x="17587" y="5237"/>
                  </a:lnTo>
                  <a:lnTo>
                    <a:pt x="17624" y="5348"/>
                  </a:lnTo>
                  <a:lnTo>
                    <a:pt x="17642" y="5404"/>
                  </a:lnTo>
                  <a:lnTo>
                    <a:pt x="17680" y="5423"/>
                  </a:lnTo>
                  <a:lnTo>
                    <a:pt x="17698" y="5497"/>
                  </a:lnTo>
                  <a:lnTo>
                    <a:pt x="17717" y="5534"/>
                  </a:lnTo>
                  <a:lnTo>
                    <a:pt x="17791" y="5534"/>
                  </a:lnTo>
                  <a:lnTo>
                    <a:pt x="17828" y="5497"/>
                  </a:lnTo>
                  <a:lnTo>
                    <a:pt x="17847" y="5460"/>
                  </a:lnTo>
                  <a:lnTo>
                    <a:pt x="17847" y="5441"/>
                  </a:lnTo>
                  <a:lnTo>
                    <a:pt x="17847" y="5385"/>
                  </a:lnTo>
                  <a:lnTo>
                    <a:pt x="17865" y="5330"/>
                  </a:lnTo>
                  <a:lnTo>
                    <a:pt x="17847" y="5200"/>
                  </a:lnTo>
                  <a:lnTo>
                    <a:pt x="17865" y="5088"/>
                  </a:lnTo>
                  <a:lnTo>
                    <a:pt x="17902" y="4996"/>
                  </a:lnTo>
                  <a:lnTo>
                    <a:pt x="17958" y="4903"/>
                  </a:lnTo>
                  <a:lnTo>
                    <a:pt x="18014" y="4810"/>
                  </a:lnTo>
                  <a:lnTo>
                    <a:pt x="18088" y="4754"/>
                  </a:lnTo>
                  <a:lnTo>
                    <a:pt x="18162" y="4680"/>
                  </a:lnTo>
                  <a:lnTo>
                    <a:pt x="18255" y="4643"/>
                  </a:lnTo>
                  <a:lnTo>
                    <a:pt x="18348" y="4606"/>
                  </a:lnTo>
                  <a:lnTo>
                    <a:pt x="18441" y="4587"/>
                  </a:lnTo>
                  <a:close/>
                  <a:moveTo>
                    <a:pt x="24811" y="3714"/>
                  </a:moveTo>
                  <a:lnTo>
                    <a:pt x="24941" y="3751"/>
                  </a:lnTo>
                  <a:lnTo>
                    <a:pt x="25052" y="3788"/>
                  </a:lnTo>
                  <a:lnTo>
                    <a:pt x="25126" y="3863"/>
                  </a:lnTo>
                  <a:lnTo>
                    <a:pt x="25201" y="3956"/>
                  </a:lnTo>
                  <a:lnTo>
                    <a:pt x="25256" y="4067"/>
                  </a:lnTo>
                  <a:lnTo>
                    <a:pt x="25293" y="4160"/>
                  </a:lnTo>
                  <a:lnTo>
                    <a:pt x="25312" y="4290"/>
                  </a:lnTo>
                  <a:lnTo>
                    <a:pt x="25331" y="4401"/>
                  </a:lnTo>
                  <a:lnTo>
                    <a:pt x="25256" y="4438"/>
                  </a:lnTo>
                  <a:lnTo>
                    <a:pt x="25201" y="4494"/>
                  </a:lnTo>
                  <a:lnTo>
                    <a:pt x="25071" y="4791"/>
                  </a:lnTo>
                  <a:lnTo>
                    <a:pt x="24903" y="5070"/>
                  </a:lnTo>
                  <a:lnTo>
                    <a:pt x="24736" y="5348"/>
                  </a:lnTo>
                  <a:lnTo>
                    <a:pt x="24551" y="5608"/>
                  </a:lnTo>
                  <a:lnTo>
                    <a:pt x="24346" y="5850"/>
                  </a:lnTo>
                  <a:lnTo>
                    <a:pt x="24142" y="6091"/>
                  </a:lnTo>
                  <a:lnTo>
                    <a:pt x="23919" y="6314"/>
                  </a:lnTo>
                  <a:lnTo>
                    <a:pt x="23696" y="6537"/>
                  </a:lnTo>
                  <a:lnTo>
                    <a:pt x="23455" y="6741"/>
                  </a:lnTo>
                  <a:lnTo>
                    <a:pt x="23195" y="6927"/>
                  </a:lnTo>
                  <a:lnTo>
                    <a:pt x="22935" y="7113"/>
                  </a:lnTo>
                  <a:lnTo>
                    <a:pt x="22675" y="7280"/>
                  </a:lnTo>
                  <a:lnTo>
                    <a:pt x="22396" y="7447"/>
                  </a:lnTo>
                  <a:lnTo>
                    <a:pt x="22118" y="7614"/>
                  </a:lnTo>
                  <a:lnTo>
                    <a:pt x="21524" y="7893"/>
                  </a:lnTo>
                  <a:lnTo>
                    <a:pt x="21486" y="7855"/>
                  </a:lnTo>
                  <a:lnTo>
                    <a:pt x="21412" y="7781"/>
                  </a:lnTo>
                  <a:lnTo>
                    <a:pt x="21356" y="7688"/>
                  </a:lnTo>
                  <a:lnTo>
                    <a:pt x="21319" y="7595"/>
                  </a:lnTo>
                  <a:lnTo>
                    <a:pt x="21282" y="7503"/>
                  </a:lnTo>
                  <a:lnTo>
                    <a:pt x="21264" y="7391"/>
                  </a:lnTo>
                  <a:lnTo>
                    <a:pt x="21264" y="7298"/>
                  </a:lnTo>
                  <a:lnTo>
                    <a:pt x="21282" y="7187"/>
                  </a:lnTo>
                  <a:lnTo>
                    <a:pt x="21319" y="7094"/>
                  </a:lnTo>
                  <a:lnTo>
                    <a:pt x="21375" y="7020"/>
                  </a:lnTo>
                  <a:lnTo>
                    <a:pt x="21431" y="6945"/>
                  </a:lnTo>
                  <a:lnTo>
                    <a:pt x="21486" y="6890"/>
                  </a:lnTo>
                  <a:lnTo>
                    <a:pt x="21561" y="6834"/>
                  </a:lnTo>
                  <a:lnTo>
                    <a:pt x="21728" y="6760"/>
                  </a:lnTo>
                  <a:lnTo>
                    <a:pt x="21895" y="6704"/>
                  </a:lnTo>
                  <a:lnTo>
                    <a:pt x="21914" y="6723"/>
                  </a:lnTo>
                  <a:lnTo>
                    <a:pt x="21951" y="6760"/>
                  </a:lnTo>
                  <a:lnTo>
                    <a:pt x="22025" y="6760"/>
                  </a:lnTo>
                  <a:lnTo>
                    <a:pt x="22062" y="6741"/>
                  </a:lnTo>
                  <a:lnTo>
                    <a:pt x="22099" y="6723"/>
                  </a:lnTo>
                  <a:lnTo>
                    <a:pt x="22118" y="6685"/>
                  </a:lnTo>
                  <a:lnTo>
                    <a:pt x="22136" y="6648"/>
                  </a:lnTo>
                  <a:lnTo>
                    <a:pt x="22118" y="6611"/>
                  </a:lnTo>
                  <a:lnTo>
                    <a:pt x="22044" y="6388"/>
                  </a:lnTo>
                  <a:lnTo>
                    <a:pt x="22025" y="6277"/>
                  </a:lnTo>
                  <a:lnTo>
                    <a:pt x="22006" y="6165"/>
                  </a:lnTo>
                  <a:lnTo>
                    <a:pt x="22006" y="6054"/>
                  </a:lnTo>
                  <a:lnTo>
                    <a:pt x="22025" y="5943"/>
                  </a:lnTo>
                  <a:lnTo>
                    <a:pt x="22062" y="5831"/>
                  </a:lnTo>
                  <a:lnTo>
                    <a:pt x="22118" y="5720"/>
                  </a:lnTo>
                  <a:lnTo>
                    <a:pt x="22192" y="5627"/>
                  </a:lnTo>
                  <a:lnTo>
                    <a:pt x="22285" y="5553"/>
                  </a:lnTo>
                  <a:lnTo>
                    <a:pt x="22378" y="5497"/>
                  </a:lnTo>
                  <a:lnTo>
                    <a:pt x="22471" y="5441"/>
                  </a:lnTo>
                  <a:lnTo>
                    <a:pt x="22582" y="5404"/>
                  </a:lnTo>
                  <a:lnTo>
                    <a:pt x="22694" y="5385"/>
                  </a:lnTo>
                  <a:lnTo>
                    <a:pt x="22916" y="5367"/>
                  </a:lnTo>
                  <a:lnTo>
                    <a:pt x="22972" y="5348"/>
                  </a:lnTo>
                  <a:lnTo>
                    <a:pt x="22991" y="5311"/>
                  </a:lnTo>
                  <a:lnTo>
                    <a:pt x="23028" y="5293"/>
                  </a:lnTo>
                  <a:lnTo>
                    <a:pt x="23046" y="5255"/>
                  </a:lnTo>
                  <a:lnTo>
                    <a:pt x="23046" y="5218"/>
                  </a:lnTo>
                  <a:lnTo>
                    <a:pt x="23028" y="5181"/>
                  </a:lnTo>
                  <a:lnTo>
                    <a:pt x="22898" y="4977"/>
                  </a:lnTo>
                  <a:lnTo>
                    <a:pt x="22842" y="4866"/>
                  </a:lnTo>
                  <a:lnTo>
                    <a:pt x="22805" y="4736"/>
                  </a:lnTo>
                  <a:lnTo>
                    <a:pt x="22805" y="4606"/>
                  </a:lnTo>
                  <a:lnTo>
                    <a:pt x="22842" y="4476"/>
                  </a:lnTo>
                  <a:lnTo>
                    <a:pt x="22916" y="4346"/>
                  </a:lnTo>
                  <a:lnTo>
                    <a:pt x="22991" y="4234"/>
                  </a:lnTo>
                  <a:lnTo>
                    <a:pt x="23065" y="4216"/>
                  </a:lnTo>
                  <a:lnTo>
                    <a:pt x="23121" y="4160"/>
                  </a:lnTo>
                  <a:lnTo>
                    <a:pt x="23251" y="4123"/>
                  </a:lnTo>
                  <a:lnTo>
                    <a:pt x="23381" y="4104"/>
                  </a:lnTo>
                  <a:lnTo>
                    <a:pt x="23511" y="4123"/>
                  </a:lnTo>
                  <a:lnTo>
                    <a:pt x="23641" y="4160"/>
                  </a:lnTo>
                  <a:lnTo>
                    <a:pt x="23771" y="4234"/>
                  </a:lnTo>
                  <a:lnTo>
                    <a:pt x="23882" y="4308"/>
                  </a:lnTo>
                  <a:lnTo>
                    <a:pt x="23994" y="4401"/>
                  </a:lnTo>
                  <a:lnTo>
                    <a:pt x="24086" y="4513"/>
                  </a:lnTo>
                  <a:lnTo>
                    <a:pt x="24123" y="4531"/>
                  </a:lnTo>
                  <a:lnTo>
                    <a:pt x="24161" y="4531"/>
                  </a:lnTo>
                  <a:lnTo>
                    <a:pt x="24198" y="4513"/>
                  </a:lnTo>
                  <a:lnTo>
                    <a:pt x="24216" y="4476"/>
                  </a:lnTo>
                  <a:lnTo>
                    <a:pt x="24272" y="4438"/>
                  </a:lnTo>
                  <a:lnTo>
                    <a:pt x="24291" y="4401"/>
                  </a:lnTo>
                  <a:lnTo>
                    <a:pt x="24291" y="4364"/>
                  </a:lnTo>
                  <a:lnTo>
                    <a:pt x="24291" y="4123"/>
                  </a:lnTo>
                  <a:lnTo>
                    <a:pt x="24291" y="4011"/>
                  </a:lnTo>
                  <a:lnTo>
                    <a:pt x="24346" y="3900"/>
                  </a:lnTo>
                  <a:lnTo>
                    <a:pt x="24476" y="3900"/>
                  </a:lnTo>
                  <a:lnTo>
                    <a:pt x="24513" y="3863"/>
                  </a:lnTo>
                  <a:lnTo>
                    <a:pt x="24551" y="3788"/>
                  </a:lnTo>
                  <a:lnTo>
                    <a:pt x="24551" y="3733"/>
                  </a:lnTo>
                  <a:lnTo>
                    <a:pt x="24681" y="3714"/>
                  </a:lnTo>
                  <a:close/>
                  <a:moveTo>
                    <a:pt x="10474" y="5887"/>
                  </a:moveTo>
                  <a:lnTo>
                    <a:pt x="10623" y="5905"/>
                  </a:lnTo>
                  <a:lnTo>
                    <a:pt x="10790" y="5943"/>
                  </a:lnTo>
                  <a:lnTo>
                    <a:pt x="10920" y="5980"/>
                  </a:lnTo>
                  <a:lnTo>
                    <a:pt x="11031" y="6017"/>
                  </a:lnTo>
                  <a:lnTo>
                    <a:pt x="11143" y="6073"/>
                  </a:lnTo>
                  <a:lnTo>
                    <a:pt x="11254" y="6147"/>
                  </a:lnTo>
                  <a:lnTo>
                    <a:pt x="11440" y="6295"/>
                  </a:lnTo>
                  <a:lnTo>
                    <a:pt x="11607" y="6481"/>
                  </a:lnTo>
                  <a:lnTo>
                    <a:pt x="11737" y="6704"/>
                  </a:lnTo>
                  <a:lnTo>
                    <a:pt x="11867" y="6927"/>
                  </a:lnTo>
                  <a:lnTo>
                    <a:pt x="11941" y="7168"/>
                  </a:lnTo>
                  <a:lnTo>
                    <a:pt x="12016" y="7410"/>
                  </a:lnTo>
                  <a:lnTo>
                    <a:pt x="11143" y="8097"/>
                  </a:lnTo>
                  <a:lnTo>
                    <a:pt x="11124" y="8060"/>
                  </a:lnTo>
                  <a:lnTo>
                    <a:pt x="10994" y="7985"/>
                  </a:lnTo>
                  <a:lnTo>
                    <a:pt x="10883" y="7930"/>
                  </a:lnTo>
                  <a:lnTo>
                    <a:pt x="10734" y="7893"/>
                  </a:lnTo>
                  <a:lnTo>
                    <a:pt x="10604" y="7874"/>
                  </a:lnTo>
                  <a:lnTo>
                    <a:pt x="10456" y="7874"/>
                  </a:lnTo>
                  <a:lnTo>
                    <a:pt x="10307" y="7893"/>
                  </a:lnTo>
                  <a:lnTo>
                    <a:pt x="10177" y="7948"/>
                  </a:lnTo>
                  <a:lnTo>
                    <a:pt x="10066" y="8023"/>
                  </a:lnTo>
                  <a:lnTo>
                    <a:pt x="10028" y="7874"/>
                  </a:lnTo>
                  <a:lnTo>
                    <a:pt x="9973" y="7744"/>
                  </a:lnTo>
                  <a:lnTo>
                    <a:pt x="9898" y="7633"/>
                  </a:lnTo>
                  <a:lnTo>
                    <a:pt x="9824" y="7521"/>
                  </a:lnTo>
                  <a:lnTo>
                    <a:pt x="9731" y="7428"/>
                  </a:lnTo>
                  <a:lnTo>
                    <a:pt x="9620" y="7354"/>
                  </a:lnTo>
                  <a:lnTo>
                    <a:pt x="9509" y="7280"/>
                  </a:lnTo>
                  <a:lnTo>
                    <a:pt x="9379" y="7224"/>
                  </a:lnTo>
                  <a:lnTo>
                    <a:pt x="9379" y="7075"/>
                  </a:lnTo>
                  <a:lnTo>
                    <a:pt x="9379" y="6927"/>
                  </a:lnTo>
                  <a:lnTo>
                    <a:pt x="9397" y="6778"/>
                  </a:lnTo>
                  <a:lnTo>
                    <a:pt x="9434" y="6648"/>
                  </a:lnTo>
                  <a:lnTo>
                    <a:pt x="9490" y="6518"/>
                  </a:lnTo>
                  <a:lnTo>
                    <a:pt x="9546" y="6388"/>
                  </a:lnTo>
                  <a:lnTo>
                    <a:pt x="9620" y="6295"/>
                  </a:lnTo>
                  <a:lnTo>
                    <a:pt x="9713" y="6184"/>
                  </a:lnTo>
                  <a:lnTo>
                    <a:pt x="9824" y="6110"/>
                  </a:lnTo>
                  <a:lnTo>
                    <a:pt x="9936" y="6035"/>
                  </a:lnTo>
                  <a:lnTo>
                    <a:pt x="10047" y="5980"/>
                  </a:lnTo>
                  <a:lnTo>
                    <a:pt x="10177" y="5924"/>
                  </a:lnTo>
                  <a:lnTo>
                    <a:pt x="10326" y="5905"/>
                  </a:lnTo>
                  <a:lnTo>
                    <a:pt x="10474" y="5887"/>
                  </a:lnTo>
                  <a:close/>
                  <a:moveTo>
                    <a:pt x="17531" y="7280"/>
                  </a:moveTo>
                  <a:lnTo>
                    <a:pt x="17624" y="7298"/>
                  </a:lnTo>
                  <a:lnTo>
                    <a:pt x="17717" y="7317"/>
                  </a:lnTo>
                  <a:lnTo>
                    <a:pt x="17791" y="7373"/>
                  </a:lnTo>
                  <a:lnTo>
                    <a:pt x="17865" y="7447"/>
                  </a:lnTo>
                  <a:lnTo>
                    <a:pt x="17940" y="7521"/>
                  </a:lnTo>
                  <a:lnTo>
                    <a:pt x="17977" y="7614"/>
                  </a:lnTo>
                  <a:lnTo>
                    <a:pt x="17995" y="7707"/>
                  </a:lnTo>
                  <a:lnTo>
                    <a:pt x="17995" y="7818"/>
                  </a:lnTo>
                  <a:lnTo>
                    <a:pt x="17995" y="7911"/>
                  </a:lnTo>
                  <a:lnTo>
                    <a:pt x="17958" y="8023"/>
                  </a:lnTo>
                  <a:lnTo>
                    <a:pt x="17921" y="8115"/>
                  </a:lnTo>
                  <a:lnTo>
                    <a:pt x="17921" y="8152"/>
                  </a:lnTo>
                  <a:lnTo>
                    <a:pt x="17921" y="8190"/>
                  </a:lnTo>
                  <a:lnTo>
                    <a:pt x="17940" y="8227"/>
                  </a:lnTo>
                  <a:lnTo>
                    <a:pt x="17958" y="8245"/>
                  </a:lnTo>
                  <a:lnTo>
                    <a:pt x="18032" y="8264"/>
                  </a:lnTo>
                  <a:lnTo>
                    <a:pt x="18107" y="8245"/>
                  </a:lnTo>
                  <a:lnTo>
                    <a:pt x="18125" y="8245"/>
                  </a:lnTo>
                  <a:lnTo>
                    <a:pt x="18162" y="8208"/>
                  </a:lnTo>
                  <a:lnTo>
                    <a:pt x="18200" y="8152"/>
                  </a:lnTo>
                  <a:lnTo>
                    <a:pt x="18218" y="8078"/>
                  </a:lnTo>
                  <a:lnTo>
                    <a:pt x="18330" y="7967"/>
                  </a:lnTo>
                  <a:lnTo>
                    <a:pt x="18441" y="7893"/>
                  </a:lnTo>
                  <a:lnTo>
                    <a:pt x="18571" y="7837"/>
                  </a:lnTo>
                  <a:lnTo>
                    <a:pt x="18701" y="7837"/>
                  </a:lnTo>
                  <a:lnTo>
                    <a:pt x="18831" y="7855"/>
                  </a:lnTo>
                  <a:lnTo>
                    <a:pt x="18942" y="7911"/>
                  </a:lnTo>
                  <a:lnTo>
                    <a:pt x="19035" y="8004"/>
                  </a:lnTo>
                  <a:lnTo>
                    <a:pt x="19128" y="8152"/>
                  </a:lnTo>
                  <a:lnTo>
                    <a:pt x="19147" y="8190"/>
                  </a:lnTo>
                  <a:lnTo>
                    <a:pt x="19202" y="8227"/>
                  </a:lnTo>
                  <a:lnTo>
                    <a:pt x="19239" y="8245"/>
                  </a:lnTo>
                  <a:lnTo>
                    <a:pt x="19295" y="8227"/>
                  </a:lnTo>
                  <a:lnTo>
                    <a:pt x="19332" y="8208"/>
                  </a:lnTo>
                  <a:lnTo>
                    <a:pt x="19369" y="8171"/>
                  </a:lnTo>
                  <a:lnTo>
                    <a:pt x="19388" y="8134"/>
                  </a:lnTo>
                  <a:lnTo>
                    <a:pt x="19369" y="8078"/>
                  </a:lnTo>
                  <a:lnTo>
                    <a:pt x="19351" y="8023"/>
                  </a:lnTo>
                  <a:lnTo>
                    <a:pt x="19555" y="7874"/>
                  </a:lnTo>
                  <a:lnTo>
                    <a:pt x="19778" y="7763"/>
                  </a:lnTo>
                  <a:lnTo>
                    <a:pt x="20001" y="7688"/>
                  </a:lnTo>
                  <a:lnTo>
                    <a:pt x="20112" y="7670"/>
                  </a:lnTo>
                  <a:lnTo>
                    <a:pt x="20224" y="7670"/>
                  </a:lnTo>
                  <a:lnTo>
                    <a:pt x="20335" y="7688"/>
                  </a:lnTo>
                  <a:lnTo>
                    <a:pt x="20447" y="7707"/>
                  </a:lnTo>
                  <a:lnTo>
                    <a:pt x="20539" y="7725"/>
                  </a:lnTo>
                  <a:lnTo>
                    <a:pt x="20651" y="7781"/>
                  </a:lnTo>
                  <a:lnTo>
                    <a:pt x="20762" y="7837"/>
                  </a:lnTo>
                  <a:lnTo>
                    <a:pt x="20855" y="7893"/>
                  </a:lnTo>
                  <a:lnTo>
                    <a:pt x="20967" y="7985"/>
                  </a:lnTo>
                  <a:lnTo>
                    <a:pt x="21059" y="8078"/>
                  </a:lnTo>
                  <a:lnTo>
                    <a:pt x="20521" y="8264"/>
                  </a:lnTo>
                  <a:lnTo>
                    <a:pt x="19982" y="8431"/>
                  </a:lnTo>
                  <a:lnTo>
                    <a:pt x="19425" y="8580"/>
                  </a:lnTo>
                  <a:lnTo>
                    <a:pt x="18849" y="8710"/>
                  </a:lnTo>
                  <a:lnTo>
                    <a:pt x="18292" y="8821"/>
                  </a:lnTo>
                  <a:lnTo>
                    <a:pt x="17717" y="8932"/>
                  </a:lnTo>
                  <a:lnTo>
                    <a:pt x="17141" y="9007"/>
                  </a:lnTo>
                  <a:lnTo>
                    <a:pt x="16584" y="9062"/>
                  </a:lnTo>
                  <a:lnTo>
                    <a:pt x="16714" y="8877"/>
                  </a:lnTo>
                  <a:lnTo>
                    <a:pt x="16825" y="8691"/>
                  </a:lnTo>
                  <a:lnTo>
                    <a:pt x="16918" y="8487"/>
                  </a:lnTo>
                  <a:lnTo>
                    <a:pt x="16992" y="8282"/>
                  </a:lnTo>
                  <a:lnTo>
                    <a:pt x="17048" y="8060"/>
                  </a:lnTo>
                  <a:lnTo>
                    <a:pt x="17104" y="7855"/>
                  </a:lnTo>
                  <a:lnTo>
                    <a:pt x="17122" y="7633"/>
                  </a:lnTo>
                  <a:lnTo>
                    <a:pt x="17122" y="7391"/>
                  </a:lnTo>
                  <a:lnTo>
                    <a:pt x="17290" y="7317"/>
                  </a:lnTo>
                  <a:lnTo>
                    <a:pt x="17364" y="7298"/>
                  </a:lnTo>
                  <a:lnTo>
                    <a:pt x="17457" y="7280"/>
                  </a:lnTo>
                  <a:close/>
                  <a:moveTo>
                    <a:pt x="762" y="5144"/>
                  </a:moveTo>
                  <a:lnTo>
                    <a:pt x="818" y="5163"/>
                  </a:lnTo>
                  <a:lnTo>
                    <a:pt x="873" y="5181"/>
                  </a:lnTo>
                  <a:lnTo>
                    <a:pt x="929" y="5218"/>
                  </a:lnTo>
                  <a:lnTo>
                    <a:pt x="966" y="5274"/>
                  </a:lnTo>
                  <a:lnTo>
                    <a:pt x="1022" y="5367"/>
                  </a:lnTo>
                  <a:lnTo>
                    <a:pt x="1040" y="5460"/>
                  </a:lnTo>
                  <a:lnTo>
                    <a:pt x="1040" y="5571"/>
                  </a:lnTo>
                  <a:lnTo>
                    <a:pt x="1022" y="5683"/>
                  </a:lnTo>
                  <a:lnTo>
                    <a:pt x="1003" y="5720"/>
                  </a:lnTo>
                  <a:lnTo>
                    <a:pt x="1022" y="5757"/>
                  </a:lnTo>
                  <a:lnTo>
                    <a:pt x="1040" y="5794"/>
                  </a:lnTo>
                  <a:lnTo>
                    <a:pt x="1078" y="5813"/>
                  </a:lnTo>
                  <a:lnTo>
                    <a:pt x="1096" y="5850"/>
                  </a:lnTo>
                  <a:lnTo>
                    <a:pt x="1133" y="5868"/>
                  </a:lnTo>
                  <a:lnTo>
                    <a:pt x="1170" y="5850"/>
                  </a:lnTo>
                  <a:lnTo>
                    <a:pt x="1207" y="5831"/>
                  </a:lnTo>
                  <a:lnTo>
                    <a:pt x="1319" y="5683"/>
                  </a:lnTo>
                  <a:lnTo>
                    <a:pt x="1467" y="5553"/>
                  </a:lnTo>
                  <a:lnTo>
                    <a:pt x="1635" y="5460"/>
                  </a:lnTo>
                  <a:lnTo>
                    <a:pt x="1802" y="5385"/>
                  </a:lnTo>
                  <a:lnTo>
                    <a:pt x="1987" y="5348"/>
                  </a:lnTo>
                  <a:lnTo>
                    <a:pt x="2173" y="5348"/>
                  </a:lnTo>
                  <a:lnTo>
                    <a:pt x="2359" y="5385"/>
                  </a:lnTo>
                  <a:lnTo>
                    <a:pt x="2452" y="5404"/>
                  </a:lnTo>
                  <a:lnTo>
                    <a:pt x="2526" y="5460"/>
                  </a:lnTo>
                  <a:lnTo>
                    <a:pt x="2675" y="5571"/>
                  </a:lnTo>
                  <a:lnTo>
                    <a:pt x="2805" y="5701"/>
                  </a:lnTo>
                  <a:lnTo>
                    <a:pt x="2879" y="5850"/>
                  </a:lnTo>
                  <a:lnTo>
                    <a:pt x="2935" y="5998"/>
                  </a:lnTo>
                  <a:lnTo>
                    <a:pt x="2972" y="6184"/>
                  </a:lnTo>
                  <a:lnTo>
                    <a:pt x="2972" y="6351"/>
                  </a:lnTo>
                  <a:lnTo>
                    <a:pt x="2953" y="6537"/>
                  </a:lnTo>
                  <a:lnTo>
                    <a:pt x="2897" y="6704"/>
                  </a:lnTo>
                  <a:lnTo>
                    <a:pt x="2897" y="6741"/>
                  </a:lnTo>
                  <a:lnTo>
                    <a:pt x="2805" y="6797"/>
                  </a:lnTo>
                  <a:lnTo>
                    <a:pt x="2786" y="6834"/>
                  </a:lnTo>
                  <a:lnTo>
                    <a:pt x="2767" y="6853"/>
                  </a:lnTo>
                  <a:lnTo>
                    <a:pt x="2786" y="6908"/>
                  </a:lnTo>
                  <a:lnTo>
                    <a:pt x="2823" y="6945"/>
                  </a:lnTo>
                  <a:lnTo>
                    <a:pt x="2879" y="6945"/>
                  </a:lnTo>
                  <a:lnTo>
                    <a:pt x="3027" y="6890"/>
                  </a:lnTo>
                  <a:lnTo>
                    <a:pt x="3176" y="6871"/>
                  </a:lnTo>
                  <a:lnTo>
                    <a:pt x="3325" y="6908"/>
                  </a:lnTo>
                  <a:lnTo>
                    <a:pt x="3399" y="6927"/>
                  </a:lnTo>
                  <a:lnTo>
                    <a:pt x="3473" y="6964"/>
                  </a:lnTo>
                  <a:lnTo>
                    <a:pt x="3529" y="7020"/>
                  </a:lnTo>
                  <a:lnTo>
                    <a:pt x="3585" y="7075"/>
                  </a:lnTo>
                  <a:lnTo>
                    <a:pt x="3622" y="7150"/>
                  </a:lnTo>
                  <a:lnTo>
                    <a:pt x="3640" y="7205"/>
                  </a:lnTo>
                  <a:lnTo>
                    <a:pt x="3659" y="7354"/>
                  </a:lnTo>
                  <a:lnTo>
                    <a:pt x="3677" y="7503"/>
                  </a:lnTo>
                  <a:lnTo>
                    <a:pt x="3696" y="7558"/>
                  </a:lnTo>
                  <a:lnTo>
                    <a:pt x="3733" y="7595"/>
                  </a:lnTo>
                  <a:lnTo>
                    <a:pt x="3789" y="7614"/>
                  </a:lnTo>
                  <a:lnTo>
                    <a:pt x="3826" y="7595"/>
                  </a:lnTo>
                  <a:lnTo>
                    <a:pt x="3845" y="7633"/>
                  </a:lnTo>
                  <a:lnTo>
                    <a:pt x="3882" y="7651"/>
                  </a:lnTo>
                  <a:lnTo>
                    <a:pt x="3919" y="7651"/>
                  </a:lnTo>
                  <a:lnTo>
                    <a:pt x="3956" y="7633"/>
                  </a:lnTo>
                  <a:lnTo>
                    <a:pt x="4012" y="7558"/>
                  </a:lnTo>
                  <a:lnTo>
                    <a:pt x="4086" y="7503"/>
                  </a:lnTo>
                  <a:lnTo>
                    <a:pt x="4179" y="7447"/>
                  </a:lnTo>
                  <a:lnTo>
                    <a:pt x="4272" y="7410"/>
                  </a:lnTo>
                  <a:lnTo>
                    <a:pt x="4364" y="7391"/>
                  </a:lnTo>
                  <a:lnTo>
                    <a:pt x="4550" y="7391"/>
                  </a:lnTo>
                  <a:lnTo>
                    <a:pt x="4643" y="7428"/>
                  </a:lnTo>
                  <a:lnTo>
                    <a:pt x="4736" y="7484"/>
                  </a:lnTo>
                  <a:lnTo>
                    <a:pt x="4810" y="7558"/>
                  </a:lnTo>
                  <a:lnTo>
                    <a:pt x="4847" y="7633"/>
                  </a:lnTo>
                  <a:lnTo>
                    <a:pt x="4884" y="7725"/>
                  </a:lnTo>
                  <a:lnTo>
                    <a:pt x="4903" y="7818"/>
                  </a:lnTo>
                  <a:lnTo>
                    <a:pt x="4903" y="7911"/>
                  </a:lnTo>
                  <a:lnTo>
                    <a:pt x="4884" y="8097"/>
                  </a:lnTo>
                  <a:lnTo>
                    <a:pt x="4884" y="8152"/>
                  </a:lnTo>
                  <a:lnTo>
                    <a:pt x="4903" y="8190"/>
                  </a:lnTo>
                  <a:lnTo>
                    <a:pt x="4940" y="8227"/>
                  </a:lnTo>
                  <a:lnTo>
                    <a:pt x="4977" y="8245"/>
                  </a:lnTo>
                  <a:lnTo>
                    <a:pt x="5052" y="8245"/>
                  </a:lnTo>
                  <a:lnTo>
                    <a:pt x="5070" y="8227"/>
                  </a:lnTo>
                  <a:lnTo>
                    <a:pt x="5107" y="8190"/>
                  </a:lnTo>
                  <a:lnTo>
                    <a:pt x="5163" y="8097"/>
                  </a:lnTo>
                  <a:lnTo>
                    <a:pt x="5182" y="7985"/>
                  </a:lnTo>
                  <a:lnTo>
                    <a:pt x="5200" y="7874"/>
                  </a:lnTo>
                  <a:lnTo>
                    <a:pt x="5182" y="7763"/>
                  </a:lnTo>
                  <a:lnTo>
                    <a:pt x="5144" y="7651"/>
                  </a:lnTo>
                  <a:lnTo>
                    <a:pt x="5107" y="7558"/>
                  </a:lnTo>
                  <a:lnTo>
                    <a:pt x="5052" y="7447"/>
                  </a:lnTo>
                  <a:lnTo>
                    <a:pt x="4977" y="7373"/>
                  </a:lnTo>
                  <a:lnTo>
                    <a:pt x="4996" y="7261"/>
                  </a:lnTo>
                  <a:lnTo>
                    <a:pt x="5033" y="7150"/>
                  </a:lnTo>
                  <a:lnTo>
                    <a:pt x="5144" y="6945"/>
                  </a:lnTo>
                  <a:lnTo>
                    <a:pt x="5293" y="6760"/>
                  </a:lnTo>
                  <a:lnTo>
                    <a:pt x="5460" y="6611"/>
                  </a:lnTo>
                  <a:lnTo>
                    <a:pt x="5572" y="6518"/>
                  </a:lnTo>
                  <a:lnTo>
                    <a:pt x="5702" y="6463"/>
                  </a:lnTo>
                  <a:lnTo>
                    <a:pt x="5850" y="6425"/>
                  </a:lnTo>
                  <a:lnTo>
                    <a:pt x="5980" y="6407"/>
                  </a:lnTo>
                  <a:lnTo>
                    <a:pt x="6110" y="6444"/>
                  </a:lnTo>
                  <a:lnTo>
                    <a:pt x="6166" y="6463"/>
                  </a:lnTo>
                  <a:lnTo>
                    <a:pt x="6222" y="6518"/>
                  </a:lnTo>
                  <a:lnTo>
                    <a:pt x="6259" y="6555"/>
                  </a:lnTo>
                  <a:lnTo>
                    <a:pt x="6277" y="6630"/>
                  </a:lnTo>
                  <a:lnTo>
                    <a:pt x="6296" y="6704"/>
                  </a:lnTo>
                  <a:lnTo>
                    <a:pt x="6314" y="6797"/>
                  </a:lnTo>
                  <a:lnTo>
                    <a:pt x="6333" y="6834"/>
                  </a:lnTo>
                  <a:lnTo>
                    <a:pt x="6352" y="6871"/>
                  </a:lnTo>
                  <a:lnTo>
                    <a:pt x="6352" y="6964"/>
                  </a:lnTo>
                  <a:lnTo>
                    <a:pt x="6370" y="7001"/>
                  </a:lnTo>
                  <a:lnTo>
                    <a:pt x="6407" y="7020"/>
                  </a:lnTo>
                  <a:lnTo>
                    <a:pt x="6444" y="7020"/>
                  </a:lnTo>
                  <a:lnTo>
                    <a:pt x="6482" y="7001"/>
                  </a:lnTo>
                  <a:lnTo>
                    <a:pt x="6574" y="6834"/>
                  </a:lnTo>
                  <a:lnTo>
                    <a:pt x="6667" y="6704"/>
                  </a:lnTo>
                  <a:lnTo>
                    <a:pt x="6797" y="6574"/>
                  </a:lnTo>
                  <a:lnTo>
                    <a:pt x="6946" y="6481"/>
                  </a:lnTo>
                  <a:lnTo>
                    <a:pt x="7094" y="6425"/>
                  </a:lnTo>
                  <a:lnTo>
                    <a:pt x="7261" y="6388"/>
                  </a:lnTo>
                  <a:lnTo>
                    <a:pt x="7429" y="6407"/>
                  </a:lnTo>
                  <a:lnTo>
                    <a:pt x="7614" y="6444"/>
                  </a:lnTo>
                  <a:lnTo>
                    <a:pt x="7781" y="6537"/>
                  </a:lnTo>
                  <a:lnTo>
                    <a:pt x="7911" y="6648"/>
                  </a:lnTo>
                  <a:lnTo>
                    <a:pt x="8023" y="6797"/>
                  </a:lnTo>
                  <a:lnTo>
                    <a:pt x="8097" y="6945"/>
                  </a:lnTo>
                  <a:lnTo>
                    <a:pt x="8153" y="7113"/>
                  </a:lnTo>
                  <a:lnTo>
                    <a:pt x="8190" y="7280"/>
                  </a:lnTo>
                  <a:lnTo>
                    <a:pt x="8227" y="7633"/>
                  </a:lnTo>
                  <a:lnTo>
                    <a:pt x="8246" y="7688"/>
                  </a:lnTo>
                  <a:lnTo>
                    <a:pt x="8264" y="7725"/>
                  </a:lnTo>
                  <a:lnTo>
                    <a:pt x="8301" y="7744"/>
                  </a:lnTo>
                  <a:lnTo>
                    <a:pt x="8339" y="7763"/>
                  </a:lnTo>
                  <a:lnTo>
                    <a:pt x="8376" y="7763"/>
                  </a:lnTo>
                  <a:lnTo>
                    <a:pt x="8431" y="7744"/>
                  </a:lnTo>
                  <a:lnTo>
                    <a:pt x="8469" y="7725"/>
                  </a:lnTo>
                  <a:lnTo>
                    <a:pt x="8487" y="7670"/>
                  </a:lnTo>
                  <a:lnTo>
                    <a:pt x="8487" y="7633"/>
                  </a:lnTo>
                  <a:lnTo>
                    <a:pt x="8599" y="7558"/>
                  </a:lnTo>
                  <a:lnTo>
                    <a:pt x="8691" y="7521"/>
                  </a:lnTo>
                  <a:lnTo>
                    <a:pt x="8803" y="7484"/>
                  </a:lnTo>
                  <a:lnTo>
                    <a:pt x="8914" y="7447"/>
                  </a:lnTo>
                  <a:lnTo>
                    <a:pt x="9119" y="7447"/>
                  </a:lnTo>
                  <a:lnTo>
                    <a:pt x="9230" y="7465"/>
                  </a:lnTo>
                  <a:lnTo>
                    <a:pt x="9323" y="7484"/>
                  </a:lnTo>
                  <a:lnTo>
                    <a:pt x="9416" y="7540"/>
                  </a:lnTo>
                  <a:lnTo>
                    <a:pt x="9490" y="7595"/>
                  </a:lnTo>
                  <a:lnTo>
                    <a:pt x="9564" y="7651"/>
                  </a:lnTo>
                  <a:lnTo>
                    <a:pt x="9639" y="7744"/>
                  </a:lnTo>
                  <a:lnTo>
                    <a:pt x="9694" y="7837"/>
                  </a:lnTo>
                  <a:lnTo>
                    <a:pt x="9731" y="7930"/>
                  </a:lnTo>
                  <a:lnTo>
                    <a:pt x="9768" y="8060"/>
                  </a:lnTo>
                  <a:lnTo>
                    <a:pt x="9787" y="8190"/>
                  </a:lnTo>
                  <a:lnTo>
                    <a:pt x="9806" y="8227"/>
                  </a:lnTo>
                  <a:lnTo>
                    <a:pt x="9824" y="8282"/>
                  </a:lnTo>
                  <a:lnTo>
                    <a:pt x="9861" y="8301"/>
                  </a:lnTo>
                  <a:lnTo>
                    <a:pt x="9917" y="8320"/>
                  </a:lnTo>
                  <a:lnTo>
                    <a:pt x="9954" y="8320"/>
                  </a:lnTo>
                  <a:lnTo>
                    <a:pt x="9991" y="8301"/>
                  </a:lnTo>
                  <a:lnTo>
                    <a:pt x="10028" y="8282"/>
                  </a:lnTo>
                  <a:lnTo>
                    <a:pt x="10066" y="8245"/>
                  </a:lnTo>
                  <a:lnTo>
                    <a:pt x="10177" y="8190"/>
                  </a:lnTo>
                  <a:lnTo>
                    <a:pt x="10288" y="8171"/>
                  </a:lnTo>
                  <a:lnTo>
                    <a:pt x="10418" y="8152"/>
                  </a:lnTo>
                  <a:lnTo>
                    <a:pt x="10530" y="8134"/>
                  </a:lnTo>
                  <a:lnTo>
                    <a:pt x="10641" y="8152"/>
                  </a:lnTo>
                  <a:lnTo>
                    <a:pt x="10753" y="8190"/>
                  </a:lnTo>
                  <a:lnTo>
                    <a:pt x="10864" y="8227"/>
                  </a:lnTo>
                  <a:lnTo>
                    <a:pt x="10976" y="8320"/>
                  </a:lnTo>
                  <a:lnTo>
                    <a:pt x="11050" y="8394"/>
                  </a:lnTo>
                  <a:lnTo>
                    <a:pt x="11106" y="8487"/>
                  </a:lnTo>
                  <a:lnTo>
                    <a:pt x="11143" y="8580"/>
                  </a:lnTo>
                  <a:lnTo>
                    <a:pt x="11180" y="8691"/>
                  </a:lnTo>
                  <a:lnTo>
                    <a:pt x="11180" y="8784"/>
                  </a:lnTo>
                  <a:lnTo>
                    <a:pt x="11180" y="8895"/>
                  </a:lnTo>
                  <a:lnTo>
                    <a:pt x="11143" y="9118"/>
                  </a:lnTo>
                  <a:lnTo>
                    <a:pt x="10010" y="9025"/>
                  </a:lnTo>
                  <a:lnTo>
                    <a:pt x="8896" y="8895"/>
                  </a:lnTo>
                  <a:lnTo>
                    <a:pt x="7781" y="8747"/>
                  </a:lnTo>
                  <a:lnTo>
                    <a:pt x="6667" y="8580"/>
                  </a:lnTo>
                  <a:lnTo>
                    <a:pt x="5813" y="8431"/>
                  </a:lnTo>
                  <a:lnTo>
                    <a:pt x="4977" y="8264"/>
                  </a:lnTo>
                  <a:lnTo>
                    <a:pt x="4346" y="8115"/>
                  </a:lnTo>
                  <a:lnTo>
                    <a:pt x="3733" y="7948"/>
                  </a:lnTo>
                  <a:lnTo>
                    <a:pt x="2879" y="7670"/>
                  </a:lnTo>
                  <a:lnTo>
                    <a:pt x="2396" y="7503"/>
                  </a:lnTo>
                  <a:lnTo>
                    <a:pt x="1913" y="7317"/>
                  </a:lnTo>
                  <a:lnTo>
                    <a:pt x="1672" y="7205"/>
                  </a:lnTo>
                  <a:lnTo>
                    <a:pt x="1449" y="7075"/>
                  </a:lnTo>
                  <a:lnTo>
                    <a:pt x="1245" y="6945"/>
                  </a:lnTo>
                  <a:lnTo>
                    <a:pt x="1040" y="6797"/>
                  </a:lnTo>
                  <a:lnTo>
                    <a:pt x="873" y="6648"/>
                  </a:lnTo>
                  <a:lnTo>
                    <a:pt x="725" y="6481"/>
                  </a:lnTo>
                  <a:lnTo>
                    <a:pt x="595" y="6314"/>
                  </a:lnTo>
                  <a:lnTo>
                    <a:pt x="502" y="6110"/>
                  </a:lnTo>
                  <a:lnTo>
                    <a:pt x="465" y="6054"/>
                  </a:lnTo>
                  <a:lnTo>
                    <a:pt x="409" y="6035"/>
                  </a:lnTo>
                  <a:lnTo>
                    <a:pt x="353" y="6035"/>
                  </a:lnTo>
                  <a:lnTo>
                    <a:pt x="298" y="6073"/>
                  </a:lnTo>
                  <a:lnTo>
                    <a:pt x="260" y="5943"/>
                  </a:lnTo>
                  <a:lnTo>
                    <a:pt x="242" y="5831"/>
                  </a:lnTo>
                  <a:lnTo>
                    <a:pt x="223" y="5701"/>
                  </a:lnTo>
                  <a:lnTo>
                    <a:pt x="242" y="5571"/>
                  </a:lnTo>
                  <a:lnTo>
                    <a:pt x="260" y="5460"/>
                  </a:lnTo>
                  <a:lnTo>
                    <a:pt x="316" y="5348"/>
                  </a:lnTo>
                  <a:lnTo>
                    <a:pt x="409" y="5255"/>
                  </a:lnTo>
                  <a:lnTo>
                    <a:pt x="520" y="5200"/>
                  </a:lnTo>
                  <a:lnTo>
                    <a:pt x="632" y="5144"/>
                  </a:lnTo>
                  <a:close/>
                  <a:moveTo>
                    <a:pt x="15544" y="5218"/>
                  </a:moveTo>
                  <a:lnTo>
                    <a:pt x="15655" y="5237"/>
                  </a:lnTo>
                  <a:lnTo>
                    <a:pt x="15785" y="5293"/>
                  </a:lnTo>
                  <a:lnTo>
                    <a:pt x="15952" y="5404"/>
                  </a:lnTo>
                  <a:lnTo>
                    <a:pt x="16120" y="5553"/>
                  </a:lnTo>
                  <a:lnTo>
                    <a:pt x="16231" y="5664"/>
                  </a:lnTo>
                  <a:lnTo>
                    <a:pt x="16305" y="5794"/>
                  </a:lnTo>
                  <a:lnTo>
                    <a:pt x="16380" y="5924"/>
                  </a:lnTo>
                  <a:lnTo>
                    <a:pt x="16454" y="6073"/>
                  </a:lnTo>
                  <a:lnTo>
                    <a:pt x="16565" y="6388"/>
                  </a:lnTo>
                  <a:lnTo>
                    <a:pt x="16658" y="6667"/>
                  </a:lnTo>
                  <a:lnTo>
                    <a:pt x="16732" y="7001"/>
                  </a:lnTo>
                  <a:lnTo>
                    <a:pt x="16770" y="7317"/>
                  </a:lnTo>
                  <a:lnTo>
                    <a:pt x="16770" y="7633"/>
                  </a:lnTo>
                  <a:lnTo>
                    <a:pt x="16732" y="7948"/>
                  </a:lnTo>
                  <a:lnTo>
                    <a:pt x="16658" y="8245"/>
                  </a:lnTo>
                  <a:lnTo>
                    <a:pt x="16547" y="8542"/>
                  </a:lnTo>
                  <a:lnTo>
                    <a:pt x="16398" y="8821"/>
                  </a:lnTo>
                  <a:lnTo>
                    <a:pt x="16212" y="9100"/>
                  </a:lnTo>
                  <a:lnTo>
                    <a:pt x="15618" y="9137"/>
                  </a:lnTo>
                  <a:lnTo>
                    <a:pt x="15043" y="9174"/>
                  </a:lnTo>
                  <a:lnTo>
                    <a:pt x="15043" y="9174"/>
                  </a:lnTo>
                  <a:lnTo>
                    <a:pt x="15210" y="8970"/>
                  </a:lnTo>
                  <a:lnTo>
                    <a:pt x="15377" y="8747"/>
                  </a:lnTo>
                  <a:lnTo>
                    <a:pt x="15525" y="8505"/>
                  </a:lnTo>
                  <a:lnTo>
                    <a:pt x="15655" y="8264"/>
                  </a:lnTo>
                  <a:lnTo>
                    <a:pt x="15767" y="8023"/>
                  </a:lnTo>
                  <a:lnTo>
                    <a:pt x="15860" y="7763"/>
                  </a:lnTo>
                  <a:lnTo>
                    <a:pt x="15934" y="7503"/>
                  </a:lnTo>
                  <a:lnTo>
                    <a:pt x="15971" y="7243"/>
                  </a:lnTo>
                  <a:lnTo>
                    <a:pt x="15990" y="7001"/>
                  </a:lnTo>
                  <a:lnTo>
                    <a:pt x="15971" y="6741"/>
                  </a:lnTo>
                  <a:lnTo>
                    <a:pt x="15915" y="6500"/>
                  </a:lnTo>
                  <a:lnTo>
                    <a:pt x="15841" y="6277"/>
                  </a:lnTo>
                  <a:lnTo>
                    <a:pt x="15730" y="6054"/>
                  </a:lnTo>
                  <a:lnTo>
                    <a:pt x="15562" y="5850"/>
                  </a:lnTo>
                  <a:lnTo>
                    <a:pt x="15358" y="5645"/>
                  </a:lnTo>
                  <a:lnTo>
                    <a:pt x="15117" y="5478"/>
                  </a:lnTo>
                  <a:lnTo>
                    <a:pt x="15340" y="5293"/>
                  </a:lnTo>
                  <a:lnTo>
                    <a:pt x="15451" y="5255"/>
                  </a:lnTo>
                  <a:lnTo>
                    <a:pt x="15544" y="5218"/>
                  </a:lnTo>
                  <a:close/>
                  <a:moveTo>
                    <a:pt x="12053" y="8487"/>
                  </a:moveTo>
                  <a:lnTo>
                    <a:pt x="12146" y="8505"/>
                  </a:lnTo>
                  <a:lnTo>
                    <a:pt x="12201" y="8561"/>
                  </a:lnTo>
                  <a:lnTo>
                    <a:pt x="12257" y="8635"/>
                  </a:lnTo>
                  <a:lnTo>
                    <a:pt x="12294" y="8710"/>
                  </a:lnTo>
                  <a:lnTo>
                    <a:pt x="12313" y="8821"/>
                  </a:lnTo>
                  <a:lnTo>
                    <a:pt x="12294" y="8932"/>
                  </a:lnTo>
                  <a:lnTo>
                    <a:pt x="12257" y="9155"/>
                  </a:lnTo>
                  <a:lnTo>
                    <a:pt x="12257" y="9174"/>
                  </a:lnTo>
                  <a:lnTo>
                    <a:pt x="11941" y="9155"/>
                  </a:lnTo>
                  <a:lnTo>
                    <a:pt x="11867" y="8951"/>
                  </a:lnTo>
                  <a:lnTo>
                    <a:pt x="11848" y="8858"/>
                  </a:lnTo>
                  <a:lnTo>
                    <a:pt x="11848" y="8747"/>
                  </a:lnTo>
                  <a:lnTo>
                    <a:pt x="11867" y="8672"/>
                  </a:lnTo>
                  <a:lnTo>
                    <a:pt x="11904" y="8580"/>
                  </a:lnTo>
                  <a:lnTo>
                    <a:pt x="11960" y="8524"/>
                  </a:lnTo>
                  <a:lnTo>
                    <a:pt x="12016" y="8505"/>
                  </a:lnTo>
                  <a:lnTo>
                    <a:pt x="12053" y="8487"/>
                  </a:lnTo>
                  <a:close/>
                  <a:moveTo>
                    <a:pt x="14950" y="5590"/>
                  </a:moveTo>
                  <a:lnTo>
                    <a:pt x="15191" y="5775"/>
                  </a:lnTo>
                  <a:lnTo>
                    <a:pt x="15303" y="5887"/>
                  </a:lnTo>
                  <a:lnTo>
                    <a:pt x="15395" y="5980"/>
                  </a:lnTo>
                  <a:lnTo>
                    <a:pt x="15544" y="6203"/>
                  </a:lnTo>
                  <a:lnTo>
                    <a:pt x="15637" y="6425"/>
                  </a:lnTo>
                  <a:lnTo>
                    <a:pt x="15711" y="6648"/>
                  </a:lnTo>
                  <a:lnTo>
                    <a:pt x="15748" y="6890"/>
                  </a:lnTo>
                  <a:lnTo>
                    <a:pt x="15730" y="7131"/>
                  </a:lnTo>
                  <a:lnTo>
                    <a:pt x="15692" y="7373"/>
                  </a:lnTo>
                  <a:lnTo>
                    <a:pt x="15637" y="7633"/>
                  </a:lnTo>
                  <a:lnTo>
                    <a:pt x="15544" y="7874"/>
                  </a:lnTo>
                  <a:lnTo>
                    <a:pt x="15433" y="8115"/>
                  </a:lnTo>
                  <a:lnTo>
                    <a:pt x="15321" y="8357"/>
                  </a:lnTo>
                  <a:lnTo>
                    <a:pt x="15173" y="8580"/>
                  </a:lnTo>
                  <a:lnTo>
                    <a:pt x="15024" y="8784"/>
                  </a:lnTo>
                  <a:lnTo>
                    <a:pt x="14857" y="8988"/>
                  </a:lnTo>
                  <a:lnTo>
                    <a:pt x="14671" y="9192"/>
                  </a:lnTo>
                  <a:lnTo>
                    <a:pt x="13464" y="9211"/>
                  </a:lnTo>
                  <a:lnTo>
                    <a:pt x="12461" y="9174"/>
                  </a:lnTo>
                  <a:lnTo>
                    <a:pt x="12498" y="9025"/>
                  </a:lnTo>
                  <a:lnTo>
                    <a:pt x="12498" y="8858"/>
                  </a:lnTo>
                  <a:lnTo>
                    <a:pt x="12498" y="8691"/>
                  </a:lnTo>
                  <a:lnTo>
                    <a:pt x="12480" y="8617"/>
                  </a:lnTo>
                  <a:lnTo>
                    <a:pt x="12443" y="8542"/>
                  </a:lnTo>
                  <a:lnTo>
                    <a:pt x="12368" y="8450"/>
                  </a:lnTo>
                  <a:lnTo>
                    <a:pt x="12276" y="8357"/>
                  </a:lnTo>
                  <a:lnTo>
                    <a:pt x="12164" y="8301"/>
                  </a:lnTo>
                  <a:lnTo>
                    <a:pt x="12034" y="8301"/>
                  </a:lnTo>
                  <a:lnTo>
                    <a:pt x="11923" y="8320"/>
                  </a:lnTo>
                  <a:lnTo>
                    <a:pt x="11811" y="8394"/>
                  </a:lnTo>
                  <a:lnTo>
                    <a:pt x="11737" y="8487"/>
                  </a:lnTo>
                  <a:lnTo>
                    <a:pt x="11700" y="8580"/>
                  </a:lnTo>
                  <a:lnTo>
                    <a:pt x="11663" y="8728"/>
                  </a:lnTo>
                  <a:lnTo>
                    <a:pt x="11681" y="8877"/>
                  </a:lnTo>
                  <a:lnTo>
                    <a:pt x="11718" y="9007"/>
                  </a:lnTo>
                  <a:lnTo>
                    <a:pt x="11774" y="9155"/>
                  </a:lnTo>
                  <a:lnTo>
                    <a:pt x="11440" y="9137"/>
                  </a:lnTo>
                  <a:lnTo>
                    <a:pt x="11458" y="9007"/>
                  </a:lnTo>
                  <a:lnTo>
                    <a:pt x="11477" y="8895"/>
                  </a:lnTo>
                  <a:lnTo>
                    <a:pt x="11477" y="8765"/>
                  </a:lnTo>
                  <a:lnTo>
                    <a:pt x="11458" y="8654"/>
                  </a:lnTo>
                  <a:lnTo>
                    <a:pt x="11440" y="8542"/>
                  </a:lnTo>
                  <a:lnTo>
                    <a:pt x="11384" y="8412"/>
                  </a:lnTo>
                  <a:lnTo>
                    <a:pt x="11328" y="8320"/>
                  </a:lnTo>
                  <a:lnTo>
                    <a:pt x="11273" y="8208"/>
                  </a:lnTo>
                  <a:lnTo>
                    <a:pt x="12201" y="7577"/>
                  </a:lnTo>
                  <a:lnTo>
                    <a:pt x="13130" y="6927"/>
                  </a:lnTo>
                  <a:lnTo>
                    <a:pt x="14950" y="5590"/>
                  </a:lnTo>
                  <a:close/>
                  <a:moveTo>
                    <a:pt x="25368" y="5107"/>
                  </a:moveTo>
                  <a:lnTo>
                    <a:pt x="25386" y="5367"/>
                  </a:lnTo>
                  <a:lnTo>
                    <a:pt x="25386" y="5608"/>
                  </a:lnTo>
                  <a:lnTo>
                    <a:pt x="25349" y="6110"/>
                  </a:lnTo>
                  <a:lnTo>
                    <a:pt x="25256" y="6593"/>
                  </a:lnTo>
                  <a:lnTo>
                    <a:pt x="25145" y="7057"/>
                  </a:lnTo>
                  <a:lnTo>
                    <a:pt x="24996" y="7521"/>
                  </a:lnTo>
                  <a:lnTo>
                    <a:pt x="24811" y="7967"/>
                  </a:lnTo>
                  <a:lnTo>
                    <a:pt x="24588" y="8412"/>
                  </a:lnTo>
                  <a:lnTo>
                    <a:pt x="24346" y="8840"/>
                  </a:lnTo>
                  <a:lnTo>
                    <a:pt x="24068" y="9248"/>
                  </a:lnTo>
                  <a:lnTo>
                    <a:pt x="23771" y="9657"/>
                  </a:lnTo>
                  <a:lnTo>
                    <a:pt x="23455" y="10028"/>
                  </a:lnTo>
                  <a:lnTo>
                    <a:pt x="23121" y="10400"/>
                  </a:lnTo>
                  <a:lnTo>
                    <a:pt x="22768" y="10771"/>
                  </a:lnTo>
                  <a:lnTo>
                    <a:pt x="22396" y="11105"/>
                  </a:lnTo>
                  <a:lnTo>
                    <a:pt x="22025" y="11421"/>
                  </a:lnTo>
                  <a:lnTo>
                    <a:pt x="21635" y="11737"/>
                  </a:lnTo>
                  <a:lnTo>
                    <a:pt x="21189" y="12052"/>
                  </a:lnTo>
                  <a:lnTo>
                    <a:pt x="20725" y="12331"/>
                  </a:lnTo>
                  <a:lnTo>
                    <a:pt x="20261" y="12591"/>
                  </a:lnTo>
                  <a:lnTo>
                    <a:pt x="19778" y="12814"/>
                  </a:lnTo>
                  <a:lnTo>
                    <a:pt x="19295" y="13018"/>
                  </a:lnTo>
                  <a:lnTo>
                    <a:pt x="18794" y="13204"/>
                  </a:lnTo>
                  <a:lnTo>
                    <a:pt x="18292" y="13352"/>
                  </a:lnTo>
                  <a:lnTo>
                    <a:pt x="17772" y="13482"/>
                  </a:lnTo>
                  <a:lnTo>
                    <a:pt x="17252" y="13575"/>
                  </a:lnTo>
                  <a:lnTo>
                    <a:pt x="16732" y="13668"/>
                  </a:lnTo>
                  <a:lnTo>
                    <a:pt x="16212" y="13742"/>
                  </a:lnTo>
                  <a:lnTo>
                    <a:pt x="15674" y="13779"/>
                  </a:lnTo>
                  <a:lnTo>
                    <a:pt x="15135" y="13817"/>
                  </a:lnTo>
                  <a:lnTo>
                    <a:pt x="14597" y="13835"/>
                  </a:lnTo>
                  <a:lnTo>
                    <a:pt x="14077" y="13835"/>
                  </a:lnTo>
                  <a:lnTo>
                    <a:pt x="13538" y="13817"/>
                  </a:lnTo>
                  <a:lnTo>
                    <a:pt x="12517" y="13779"/>
                  </a:lnTo>
                  <a:lnTo>
                    <a:pt x="11496" y="13687"/>
                  </a:lnTo>
                  <a:lnTo>
                    <a:pt x="10474" y="13575"/>
                  </a:lnTo>
                  <a:lnTo>
                    <a:pt x="9973" y="13501"/>
                  </a:lnTo>
                  <a:lnTo>
                    <a:pt x="9471" y="13408"/>
                  </a:lnTo>
                  <a:lnTo>
                    <a:pt x="8970" y="13315"/>
                  </a:lnTo>
                  <a:lnTo>
                    <a:pt x="8469" y="13204"/>
                  </a:lnTo>
                  <a:lnTo>
                    <a:pt x="7967" y="13074"/>
                  </a:lnTo>
                  <a:lnTo>
                    <a:pt x="7484" y="12925"/>
                  </a:lnTo>
                  <a:lnTo>
                    <a:pt x="7020" y="12777"/>
                  </a:lnTo>
                  <a:lnTo>
                    <a:pt x="6537" y="12609"/>
                  </a:lnTo>
                  <a:lnTo>
                    <a:pt x="6073" y="12424"/>
                  </a:lnTo>
                  <a:lnTo>
                    <a:pt x="5627" y="12238"/>
                  </a:lnTo>
                  <a:lnTo>
                    <a:pt x="5182" y="12015"/>
                  </a:lnTo>
                  <a:lnTo>
                    <a:pt x="4754" y="11792"/>
                  </a:lnTo>
                  <a:lnTo>
                    <a:pt x="4346" y="11551"/>
                  </a:lnTo>
                  <a:lnTo>
                    <a:pt x="3937" y="11291"/>
                  </a:lnTo>
                  <a:lnTo>
                    <a:pt x="3547" y="10994"/>
                  </a:lnTo>
                  <a:lnTo>
                    <a:pt x="3176" y="10697"/>
                  </a:lnTo>
                  <a:lnTo>
                    <a:pt x="2805" y="10381"/>
                  </a:lnTo>
                  <a:lnTo>
                    <a:pt x="2470" y="10028"/>
                  </a:lnTo>
                  <a:lnTo>
                    <a:pt x="2136" y="9675"/>
                  </a:lnTo>
                  <a:lnTo>
                    <a:pt x="1839" y="9285"/>
                  </a:lnTo>
                  <a:lnTo>
                    <a:pt x="1542" y="8895"/>
                  </a:lnTo>
                  <a:lnTo>
                    <a:pt x="1282" y="8468"/>
                  </a:lnTo>
                  <a:lnTo>
                    <a:pt x="1040" y="8023"/>
                  </a:lnTo>
                  <a:lnTo>
                    <a:pt x="818" y="7540"/>
                  </a:lnTo>
                  <a:lnTo>
                    <a:pt x="613" y="7057"/>
                  </a:lnTo>
                  <a:lnTo>
                    <a:pt x="428" y="6537"/>
                  </a:lnTo>
                  <a:lnTo>
                    <a:pt x="520" y="6667"/>
                  </a:lnTo>
                  <a:lnTo>
                    <a:pt x="613" y="6778"/>
                  </a:lnTo>
                  <a:lnTo>
                    <a:pt x="818" y="7001"/>
                  </a:lnTo>
                  <a:lnTo>
                    <a:pt x="1059" y="7224"/>
                  </a:lnTo>
                  <a:lnTo>
                    <a:pt x="1337" y="7410"/>
                  </a:lnTo>
                  <a:lnTo>
                    <a:pt x="1635" y="7577"/>
                  </a:lnTo>
                  <a:lnTo>
                    <a:pt x="1950" y="7744"/>
                  </a:lnTo>
                  <a:lnTo>
                    <a:pt x="2285" y="7893"/>
                  </a:lnTo>
                  <a:lnTo>
                    <a:pt x="2637" y="8023"/>
                  </a:lnTo>
                  <a:lnTo>
                    <a:pt x="2990" y="8134"/>
                  </a:lnTo>
                  <a:lnTo>
                    <a:pt x="3343" y="8245"/>
                  </a:lnTo>
                  <a:lnTo>
                    <a:pt x="4030" y="8412"/>
                  </a:lnTo>
                  <a:lnTo>
                    <a:pt x="4662" y="8561"/>
                  </a:lnTo>
                  <a:lnTo>
                    <a:pt x="5200" y="8672"/>
                  </a:lnTo>
                  <a:lnTo>
                    <a:pt x="6222" y="8877"/>
                  </a:lnTo>
                  <a:lnTo>
                    <a:pt x="7243" y="9062"/>
                  </a:lnTo>
                  <a:lnTo>
                    <a:pt x="8283" y="9230"/>
                  </a:lnTo>
                  <a:lnTo>
                    <a:pt x="9304" y="9360"/>
                  </a:lnTo>
                  <a:lnTo>
                    <a:pt x="10344" y="9471"/>
                  </a:lnTo>
                  <a:lnTo>
                    <a:pt x="11403" y="9545"/>
                  </a:lnTo>
                  <a:lnTo>
                    <a:pt x="12424" y="9601"/>
                  </a:lnTo>
                  <a:lnTo>
                    <a:pt x="13464" y="9620"/>
                  </a:lnTo>
                  <a:lnTo>
                    <a:pt x="14225" y="9620"/>
                  </a:lnTo>
                  <a:lnTo>
                    <a:pt x="15005" y="9601"/>
                  </a:lnTo>
                  <a:lnTo>
                    <a:pt x="15841" y="9564"/>
                  </a:lnTo>
                  <a:lnTo>
                    <a:pt x="16677" y="9490"/>
                  </a:lnTo>
                  <a:lnTo>
                    <a:pt x="17550" y="9397"/>
                  </a:lnTo>
                  <a:lnTo>
                    <a:pt x="18404" y="9267"/>
                  </a:lnTo>
                  <a:lnTo>
                    <a:pt x="19277" y="9081"/>
                  </a:lnTo>
                  <a:lnTo>
                    <a:pt x="19704" y="8988"/>
                  </a:lnTo>
                  <a:lnTo>
                    <a:pt x="20131" y="8877"/>
                  </a:lnTo>
                  <a:lnTo>
                    <a:pt x="20539" y="8747"/>
                  </a:lnTo>
                  <a:lnTo>
                    <a:pt x="20948" y="8598"/>
                  </a:lnTo>
                  <a:lnTo>
                    <a:pt x="21356" y="8450"/>
                  </a:lnTo>
                  <a:lnTo>
                    <a:pt x="21746" y="8282"/>
                  </a:lnTo>
                  <a:lnTo>
                    <a:pt x="22136" y="8115"/>
                  </a:lnTo>
                  <a:lnTo>
                    <a:pt x="22508" y="7911"/>
                  </a:lnTo>
                  <a:lnTo>
                    <a:pt x="22879" y="7707"/>
                  </a:lnTo>
                  <a:lnTo>
                    <a:pt x="23214" y="7484"/>
                  </a:lnTo>
                  <a:lnTo>
                    <a:pt x="23548" y="7243"/>
                  </a:lnTo>
                  <a:lnTo>
                    <a:pt x="23864" y="7001"/>
                  </a:lnTo>
                  <a:lnTo>
                    <a:pt x="24161" y="6723"/>
                  </a:lnTo>
                  <a:lnTo>
                    <a:pt x="24439" y="6444"/>
                  </a:lnTo>
                  <a:lnTo>
                    <a:pt x="24718" y="6128"/>
                  </a:lnTo>
                  <a:lnTo>
                    <a:pt x="24959" y="5813"/>
                  </a:lnTo>
                  <a:lnTo>
                    <a:pt x="25163" y="5460"/>
                  </a:lnTo>
                  <a:lnTo>
                    <a:pt x="25368" y="5107"/>
                  </a:lnTo>
                  <a:close/>
                  <a:moveTo>
                    <a:pt x="10734" y="0"/>
                  </a:moveTo>
                  <a:lnTo>
                    <a:pt x="10511" y="37"/>
                  </a:lnTo>
                  <a:lnTo>
                    <a:pt x="10288" y="93"/>
                  </a:lnTo>
                  <a:lnTo>
                    <a:pt x="10066" y="186"/>
                  </a:lnTo>
                  <a:lnTo>
                    <a:pt x="9861" y="297"/>
                  </a:lnTo>
                  <a:lnTo>
                    <a:pt x="9676" y="446"/>
                  </a:lnTo>
                  <a:lnTo>
                    <a:pt x="9527" y="613"/>
                  </a:lnTo>
                  <a:lnTo>
                    <a:pt x="9397" y="799"/>
                  </a:lnTo>
                  <a:lnTo>
                    <a:pt x="9360" y="891"/>
                  </a:lnTo>
                  <a:lnTo>
                    <a:pt x="9323" y="1003"/>
                  </a:lnTo>
                  <a:lnTo>
                    <a:pt x="9193" y="966"/>
                  </a:lnTo>
                  <a:lnTo>
                    <a:pt x="9063" y="947"/>
                  </a:lnTo>
                  <a:lnTo>
                    <a:pt x="8933" y="929"/>
                  </a:lnTo>
                  <a:lnTo>
                    <a:pt x="8821" y="947"/>
                  </a:lnTo>
                  <a:lnTo>
                    <a:pt x="8691" y="966"/>
                  </a:lnTo>
                  <a:lnTo>
                    <a:pt x="8561" y="1003"/>
                  </a:lnTo>
                  <a:lnTo>
                    <a:pt x="8450" y="1040"/>
                  </a:lnTo>
                  <a:lnTo>
                    <a:pt x="8339" y="1114"/>
                  </a:lnTo>
                  <a:lnTo>
                    <a:pt x="8227" y="1170"/>
                  </a:lnTo>
                  <a:lnTo>
                    <a:pt x="8134" y="1263"/>
                  </a:lnTo>
                  <a:lnTo>
                    <a:pt x="8060" y="1356"/>
                  </a:lnTo>
                  <a:lnTo>
                    <a:pt x="7967" y="1449"/>
                  </a:lnTo>
                  <a:lnTo>
                    <a:pt x="7911" y="1560"/>
                  </a:lnTo>
                  <a:lnTo>
                    <a:pt x="7856" y="1671"/>
                  </a:lnTo>
                  <a:lnTo>
                    <a:pt x="7819" y="1801"/>
                  </a:lnTo>
                  <a:lnTo>
                    <a:pt x="7800" y="1931"/>
                  </a:lnTo>
                  <a:lnTo>
                    <a:pt x="7707" y="1931"/>
                  </a:lnTo>
                  <a:lnTo>
                    <a:pt x="7596" y="1950"/>
                  </a:lnTo>
                  <a:lnTo>
                    <a:pt x="7503" y="1987"/>
                  </a:lnTo>
                  <a:lnTo>
                    <a:pt x="7410" y="2024"/>
                  </a:lnTo>
                  <a:lnTo>
                    <a:pt x="7391" y="1894"/>
                  </a:lnTo>
                  <a:lnTo>
                    <a:pt x="7354" y="1783"/>
                  </a:lnTo>
                  <a:lnTo>
                    <a:pt x="7299" y="1671"/>
                  </a:lnTo>
                  <a:lnTo>
                    <a:pt x="7224" y="1560"/>
                  </a:lnTo>
                  <a:lnTo>
                    <a:pt x="7150" y="1467"/>
                  </a:lnTo>
                  <a:lnTo>
                    <a:pt x="7039" y="1393"/>
                  </a:lnTo>
                  <a:lnTo>
                    <a:pt x="6946" y="1319"/>
                  </a:lnTo>
                  <a:lnTo>
                    <a:pt x="6834" y="1263"/>
                  </a:lnTo>
                  <a:lnTo>
                    <a:pt x="6704" y="1207"/>
                  </a:lnTo>
                  <a:lnTo>
                    <a:pt x="6593" y="1170"/>
                  </a:lnTo>
                  <a:lnTo>
                    <a:pt x="6463" y="1133"/>
                  </a:lnTo>
                  <a:lnTo>
                    <a:pt x="6073" y="1133"/>
                  </a:lnTo>
                  <a:lnTo>
                    <a:pt x="5943" y="1151"/>
                  </a:lnTo>
                  <a:lnTo>
                    <a:pt x="5813" y="1189"/>
                  </a:lnTo>
                  <a:lnTo>
                    <a:pt x="5683" y="1263"/>
                  </a:lnTo>
                  <a:lnTo>
                    <a:pt x="5534" y="1356"/>
                  </a:lnTo>
                  <a:lnTo>
                    <a:pt x="5367" y="1467"/>
                  </a:lnTo>
                  <a:lnTo>
                    <a:pt x="5219" y="1597"/>
                  </a:lnTo>
                  <a:lnTo>
                    <a:pt x="5070" y="1746"/>
                  </a:lnTo>
                  <a:lnTo>
                    <a:pt x="4940" y="1913"/>
                  </a:lnTo>
                  <a:lnTo>
                    <a:pt x="4847" y="2080"/>
                  </a:lnTo>
                  <a:lnTo>
                    <a:pt x="4810" y="2173"/>
                  </a:lnTo>
                  <a:lnTo>
                    <a:pt x="4792" y="2247"/>
                  </a:lnTo>
                  <a:lnTo>
                    <a:pt x="4624" y="2191"/>
                  </a:lnTo>
                  <a:lnTo>
                    <a:pt x="4476" y="2191"/>
                  </a:lnTo>
                  <a:lnTo>
                    <a:pt x="4309" y="2210"/>
                  </a:lnTo>
                  <a:lnTo>
                    <a:pt x="4142" y="2266"/>
                  </a:lnTo>
                  <a:lnTo>
                    <a:pt x="4012" y="2358"/>
                  </a:lnTo>
                  <a:lnTo>
                    <a:pt x="3882" y="2470"/>
                  </a:lnTo>
                  <a:lnTo>
                    <a:pt x="3807" y="2618"/>
                  </a:lnTo>
                  <a:lnTo>
                    <a:pt x="3770" y="2693"/>
                  </a:lnTo>
                  <a:lnTo>
                    <a:pt x="3752" y="2786"/>
                  </a:lnTo>
                  <a:lnTo>
                    <a:pt x="3622" y="2711"/>
                  </a:lnTo>
                  <a:lnTo>
                    <a:pt x="3492" y="2674"/>
                  </a:lnTo>
                  <a:lnTo>
                    <a:pt x="3343" y="2637"/>
                  </a:lnTo>
                  <a:lnTo>
                    <a:pt x="3213" y="2618"/>
                  </a:lnTo>
                  <a:lnTo>
                    <a:pt x="3065" y="2618"/>
                  </a:lnTo>
                  <a:lnTo>
                    <a:pt x="2916" y="2637"/>
                  </a:lnTo>
                  <a:lnTo>
                    <a:pt x="2786" y="2674"/>
                  </a:lnTo>
                  <a:lnTo>
                    <a:pt x="2656" y="2711"/>
                  </a:lnTo>
                  <a:lnTo>
                    <a:pt x="2470" y="2823"/>
                  </a:lnTo>
                  <a:lnTo>
                    <a:pt x="2303" y="2953"/>
                  </a:lnTo>
                  <a:lnTo>
                    <a:pt x="2173" y="3101"/>
                  </a:lnTo>
                  <a:lnTo>
                    <a:pt x="2080" y="3268"/>
                  </a:lnTo>
                  <a:lnTo>
                    <a:pt x="2006" y="3454"/>
                  </a:lnTo>
                  <a:lnTo>
                    <a:pt x="1950" y="3658"/>
                  </a:lnTo>
                  <a:lnTo>
                    <a:pt x="1913" y="3863"/>
                  </a:lnTo>
                  <a:lnTo>
                    <a:pt x="1913" y="4067"/>
                  </a:lnTo>
                  <a:lnTo>
                    <a:pt x="1765" y="4030"/>
                  </a:lnTo>
                  <a:lnTo>
                    <a:pt x="1616" y="4011"/>
                  </a:lnTo>
                  <a:lnTo>
                    <a:pt x="1467" y="4030"/>
                  </a:lnTo>
                  <a:lnTo>
                    <a:pt x="1337" y="4086"/>
                  </a:lnTo>
                  <a:lnTo>
                    <a:pt x="1226" y="4160"/>
                  </a:lnTo>
                  <a:lnTo>
                    <a:pt x="1133" y="4234"/>
                  </a:lnTo>
                  <a:lnTo>
                    <a:pt x="1059" y="4346"/>
                  </a:lnTo>
                  <a:lnTo>
                    <a:pt x="1003" y="4457"/>
                  </a:lnTo>
                  <a:lnTo>
                    <a:pt x="966" y="4568"/>
                  </a:lnTo>
                  <a:lnTo>
                    <a:pt x="948" y="4698"/>
                  </a:lnTo>
                  <a:lnTo>
                    <a:pt x="948" y="4828"/>
                  </a:lnTo>
                  <a:lnTo>
                    <a:pt x="966" y="4940"/>
                  </a:lnTo>
                  <a:lnTo>
                    <a:pt x="873" y="4903"/>
                  </a:lnTo>
                  <a:lnTo>
                    <a:pt x="762" y="4884"/>
                  </a:lnTo>
                  <a:lnTo>
                    <a:pt x="669" y="4884"/>
                  </a:lnTo>
                  <a:lnTo>
                    <a:pt x="558" y="4903"/>
                  </a:lnTo>
                  <a:lnTo>
                    <a:pt x="446" y="4940"/>
                  </a:lnTo>
                  <a:lnTo>
                    <a:pt x="353" y="4977"/>
                  </a:lnTo>
                  <a:lnTo>
                    <a:pt x="279" y="5033"/>
                  </a:lnTo>
                  <a:lnTo>
                    <a:pt x="205" y="5088"/>
                  </a:lnTo>
                  <a:lnTo>
                    <a:pt x="149" y="5163"/>
                  </a:lnTo>
                  <a:lnTo>
                    <a:pt x="93" y="5255"/>
                  </a:lnTo>
                  <a:lnTo>
                    <a:pt x="56" y="5330"/>
                  </a:lnTo>
                  <a:lnTo>
                    <a:pt x="38" y="5423"/>
                  </a:lnTo>
                  <a:lnTo>
                    <a:pt x="0" y="5608"/>
                  </a:lnTo>
                  <a:lnTo>
                    <a:pt x="19" y="5794"/>
                  </a:lnTo>
                  <a:lnTo>
                    <a:pt x="75" y="5980"/>
                  </a:lnTo>
                  <a:lnTo>
                    <a:pt x="168" y="6147"/>
                  </a:lnTo>
                  <a:lnTo>
                    <a:pt x="149" y="6184"/>
                  </a:lnTo>
                  <a:lnTo>
                    <a:pt x="130" y="6240"/>
                  </a:lnTo>
                  <a:lnTo>
                    <a:pt x="168" y="6537"/>
                  </a:lnTo>
                  <a:lnTo>
                    <a:pt x="205" y="6815"/>
                  </a:lnTo>
                  <a:lnTo>
                    <a:pt x="242" y="7094"/>
                  </a:lnTo>
                  <a:lnTo>
                    <a:pt x="316" y="7373"/>
                  </a:lnTo>
                  <a:lnTo>
                    <a:pt x="372" y="7633"/>
                  </a:lnTo>
                  <a:lnTo>
                    <a:pt x="465" y="7893"/>
                  </a:lnTo>
                  <a:lnTo>
                    <a:pt x="539" y="8134"/>
                  </a:lnTo>
                  <a:lnTo>
                    <a:pt x="650" y="8394"/>
                  </a:lnTo>
                  <a:lnTo>
                    <a:pt x="873" y="8858"/>
                  </a:lnTo>
                  <a:lnTo>
                    <a:pt x="1133" y="9304"/>
                  </a:lnTo>
                  <a:lnTo>
                    <a:pt x="1430" y="9731"/>
                  </a:lnTo>
                  <a:lnTo>
                    <a:pt x="1765" y="10140"/>
                  </a:lnTo>
                  <a:lnTo>
                    <a:pt x="2117" y="10511"/>
                  </a:lnTo>
                  <a:lnTo>
                    <a:pt x="2489" y="10864"/>
                  </a:lnTo>
                  <a:lnTo>
                    <a:pt x="2897" y="11198"/>
                  </a:lnTo>
                  <a:lnTo>
                    <a:pt x="3325" y="11514"/>
                  </a:lnTo>
                  <a:lnTo>
                    <a:pt x="3789" y="11811"/>
                  </a:lnTo>
                  <a:lnTo>
                    <a:pt x="4253" y="12071"/>
                  </a:lnTo>
                  <a:lnTo>
                    <a:pt x="4754" y="12331"/>
                  </a:lnTo>
                  <a:lnTo>
                    <a:pt x="5256" y="12572"/>
                  </a:lnTo>
                  <a:lnTo>
                    <a:pt x="5776" y="12777"/>
                  </a:lnTo>
                  <a:lnTo>
                    <a:pt x="6296" y="12981"/>
                  </a:lnTo>
                  <a:lnTo>
                    <a:pt x="6834" y="13167"/>
                  </a:lnTo>
                  <a:lnTo>
                    <a:pt x="7391" y="13334"/>
                  </a:lnTo>
                  <a:lnTo>
                    <a:pt x="7930" y="13482"/>
                  </a:lnTo>
                  <a:lnTo>
                    <a:pt x="8487" y="13612"/>
                  </a:lnTo>
                  <a:lnTo>
                    <a:pt x="9044" y="13742"/>
                  </a:lnTo>
                  <a:lnTo>
                    <a:pt x="9601" y="13835"/>
                  </a:lnTo>
                  <a:lnTo>
                    <a:pt x="10140" y="13947"/>
                  </a:lnTo>
                  <a:lnTo>
                    <a:pt x="10697" y="14021"/>
                  </a:lnTo>
                  <a:lnTo>
                    <a:pt x="11774" y="14151"/>
                  </a:lnTo>
                  <a:lnTo>
                    <a:pt x="12795" y="14225"/>
                  </a:lnTo>
                  <a:lnTo>
                    <a:pt x="13761" y="14281"/>
                  </a:lnTo>
                  <a:lnTo>
                    <a:pt x="14838" y="14281"/>
                  </a:lnTo>
                  <a:lnTo>
                    <a:pt x="15395" y="14262"/>
                  </a:lnTo>
                  <a:lnTo>
                    <a:pt x="15934" y="14225"/>
                  </a:lnTo>
                  <a:lnTo>
                    <a:pt x="16472" y="14169"/>
                  </a:lnTo>
                  <a:lnTo>
                    <a:pt x="16992" y="14095"/>
                  </a:lnTo>
                  <a:lnTo>
                    <a:pt x="17531" y="14002"/>
                  </a:lnTo>
                  <a:lnTo>
                    <a:pt x="18051" y="13891"/>
                  </a:lnTo>
                  <a:lnTo>
                    <a:pt x="18571" y="13742"/>
                  </a:lnTo>
                  <a:lnTo>
                    <a:pt x="19072" y="13594"/>
                  </a:lnTo>
                  <a:lnTo>
                    <a:pt x="19592" y="13408"/>
                  </a:lnTo>
                  <a:lnTo>
                    <a:pt x="20075" y="13185"/>
                  </a:lnTo>
                  <a:lnTo>
                    <a:pt x="20558" y="12944"/>
                  </a:lnTo>
                  <a:lnTo>
                    <a:pt x="21022" y="12684"/>
                  </a:lnTo>
                  <a:lnTo>
                    <a:pt x="21486" y="12387"/>
                  </a:lnTo>
                  <a:lnTo>
                    <a:pt x="21932" y="12071"/>
                  </a:lnTo>
                  <a:lnTo>
                    <a:pt x="22341" y="11737"/>
                  </a:lnTo>
                  <a:lnTo>
                    <a:pt x="22749" y="11384"/>
                  </a:lnTo>
                  <a:lnTo>
                    <a:pt x="23139" y="11012"/>
                  </a:lnTo>
                  <a:lnTo>
                    <a:pt x="23511" y="10622"/>
                  </a:lnTo>
                  <a:lnTo>
                    <a:pt x="23882" y="10214"/>
                  </a:lnTo>
                  <a:lnTo>
                    <a:pt x="24216" y="9787"/>
                  </a:lnTo>
                  <a:lnTo>
                    <a:pt x="24532" y="9341"/>
                  </a:lnTo>
                  <a:lnTo>
                    <a:pt x="24811" y="8895"/>
                  </a:lnTo>
                  <a:lnTo>
                    <a:pt x="25071" y="8412"/>
                  </a:lnTo>
                  <a:lnTo>
                    <a:pt x="25293" y="7930"/>
                  </a:lnTo>
                  <a:lnTo>
                    <a:pt x="25479" y="7428"/>
                  </a:lnTo>
                  <a:lnTo>
                    <a:pt x="25628" y="6927"/>
                  </a:lnTo>
                  <a:lnTo>
                    <a:pt x="25683" y="6667"/>
                  </a:lnTo>
                  <a:lnTo>
                    <a:pt x="25721" y="6407"/>
                  </a:lnTo>
                  <a:lnTo>
                    <a:pt x="25758" y="6147"/>
                  </a:lnTo>
                  <a:lnTo>
                    <a:pt x="25776" y="5868"/>
                  </a:lnTo>
                  <a:lnTo>
                    <a:pt x="25795" y="5608"/>
                  </a:lnTo>
                  <a:lnTo>
                    <a:pt x="25795" y="5330"/>
                  </a:lnTo>
                  <a:lnTo>
                    <a:pt x="25776" y="5070"/>
                  </a:lnTo>
                  <a:lnTo>
                    <a:pt x="25739" y="4791"/>
                  </a:lnTo>
                  <a:lnTo>
                    <a:pt x="25721" y="4717"/>
                  </a:lnTo>
                  <a:lnTo>
                    <a:pt x="25683" y="4661"/>
                  </a:lnTo>
                  <a:lnTo>
                    <a:pt x="25646" y="4624"/>
                  </a:lnTo>
                  <a:lnTo>
                    <a:pt x="25591" y="4606"/>
                  </a:lnTo>
                  <a:lnTo>
                    <a:pt x="25572" y="4550"/>
                  </a:lnTo>
                  <a:lnTo>
                    <a:pt x="25553" y="4513"/>
                  </a:lnTo>
                  <a:lnTo>
                    <a:pt x="25591" y="4420"/>
                  </a:lnTo>
                  <a:lnTo>
                    <a:pt x="25609" y="4327"/>
                  </a:lnTo>
                  <a:lnTo>
                    <a:pt x="25609" y="4216"/>
                  </a:lnTo>
                  <a:lnTo>
                    <a:pt x="25591" y="4123"/>
                  </a:lnTo>
                  <a:lnTo>
                    <a:pt x="25572" y="4030"/>
                  </a:lnTo>
                  <a:lnTo>
                    <a:pt x="25535" y="3937"/>
                  </a:lnTo>
                  <a:lnTo>
                    <a:pt x="25442" y="3751"/>
                  </a:lnTo>
                  <a:lnTo>
                    <a:pt x="25312" y="3603"/>
                  </a:lnTo>
                  <a:lnTo>
                    <a:pt x="25238" y="3547"/>
                  </a:lnTo>
                  <a:lnTo>
                    <a:pt x="25163" y="3491"/>
                  </a:lnTo>
                  <a:lnTo>
                    <a:pt x="25071" y="3436"/>
                  </a:lnTo>
                  <a:lnTo>
                    <a:pt x="24978" y="3398"/>
                  </a:lnTo>
                  <a:lnTo>
                    <a:pt x="24866" y="3380"/>
                  </a:lnTo>
                  <a:lnTo>
                    <a:pt x="24662" y="3380"/>
                  </a:lnTo>
                  <a:lnTo>
                    <a:pt x="24551" y="3417"/>
                  </a:lnTo>
                  <a:lnTo>
                    <a:pt x="24476" y="3231"/>
                  </a:lnTo>
                  <a:lnTo>
                    <a:pt x="24383" y="3064"/>
                  </a:lnTo>
                  <a:lnTo>
                    <a:pt x="24328" y="2990"/>
                  </a:lnTo>
                  <a:lnTo>
                    <a:pt x="24253" y="2916"/>
                  </a:lnTo>
                  <a:lnTo>
                    <a:pt x="24179" y="2860"/>
                  </a:lnTo>
                  <a:lnTo>
                    <a:pt x="24086" y="2823"/>
                  </a:lnTo>
                  <a:lnTo>
                    <a:pt x="23994" y="2786"/>
                  </a:lnTo>
                  <a:lnTo>
                    <a:pt x="23882" y="2748"/>
                  </a:lnTo>
                  <a:lnTo>
                    <a:pt x="23641" y="2748"/>
                  </a:lnTo>
                  <a:lnTo>
                    <a:pt x="23529" y="2767"/>
                  </a:lnTo>
                  <a:lnTo>
                    <a:pt x="23436" y="2804"/>
                  </a:lnTo>
                  <a:lnTo>
                    <a:pt x="23325" y="2860"/>
                  </a:lnTo>
                  <a:lnTo>
                    <a:pt x="23251" y="2934"/>
                  </a:lnTo>
                  <a:lnTo>
                    <a:pt x="23176" y="2786"/>
                  </a:lnTo>
                  <a:lnTo>
                    <a:pt x="23102" y="2674"/>
                  </a:lnTo>
                  <a:lnTo>
                    <a:pt x="22972" y="2563"/>
                  </a:lnTo>
                  <a:lnTo>
                    <a:pt x="22916" y="2526"/>
                  </a:lnTo>
                  <a:lnTo>
                    <a:pt x="22842" y="2507"/>
                  </a:lnTo>
                  <a:lnTo>
                    <a:pt x="22712" y="2488"/>
                  </a:lnTo>
                  <a:lnTo>
                    <a:pt x="22564" y="2507"/>
                  </a:lnTo>
                  <a:lnTo>
                    <a:pt x="22452" y="2563"/>
                  </a:lnTo>
                  <a:lnTo>
                    <a:pt x="22341" y="2637"/>
                  </a:lnTo>
                  <a:lnTo>
                    <a:pt x="22304" y="2526"/>
                  </a:lnTo>
                  <a:lnTo>
                    <a:pt x="22266" y="2414"/>
                  </a:lnTo>
                  <a:lnTo>
                    <a:pt x="22211" y="2321"/>
                  </a:lnTo>
                  <a:lnTo>
                    <a:pt x="22136" y="2247"/>
                  </a:lnTo>
                  <a:lnTo>
                    <a:pt x="22062" y="2154"/>
                  </a:lnTo>
                  <a:lnTo>
                    <a:pt x="21988" y="2080"/>
                  </a:lnTo>
                  <a:lnTo>
                    <a:pt x="21895" y="2024"/>
                  </a:lnTo>
                  <a:lnTo>
                    <a:pt x="21784" y="1969"/>
                  </a:lnTo>
                  <a:lnTo>
                    <a:pt x="21579" y="1894"/>
                  </a:lnTo>
                  <a:lnTo>
                    <a:pt x="21356" y="1857"/>
                  </a:lnTo>
                  <a:lnTo>
                    <a:pt x="21115" y="1876"/>
                  </a:lnTo>
                  <a:lnTo>
                    <a:pt x="21004" y="1894"/>
                  </a:lnTo>
                  <a:lnTo>
                    <a:pt x="20892" y="1913"/>
                  </a:lnTo>
                  <a:lnTo>
                    <a:pt x="20707" y="1987"/>
                  </a:lnTo>
                  <a:lnTo>
                    <a:pt x="20539" y="2099"/>
                  </a:lnTo>
                  <a:lnTo>
                    <a:pt x="20354" y="2228"/>
                  </a:lnTo>
                  <a:lnTo>
                    <a:pt x="20205" y="2396"/>
                  </a:lnTo>
                  <a:lnTo>
                    <a:pt x="20205" y="2284"/>
                  </a:lnTo>
                  <a:lnTo>
                    <a:pt x="20168" y="2173"/>
                  </a:lnTo>
                  <a:lnTo>
                    <a:pt x="20112" y="2080"/>
                  </a:lnTo>
                  <a:lnTo>
                    <a:pt x="20057" y="1987"/>
                  </a:lnTo>
                  <a:lnTo>
                    <a:pt x="19964" y="1894"/>
                  </a:lnTo>
                  <a:lnTo>
                    <a:pt x="19889" y="1839"/>
                  </a:lnTo>
                  <a:lnTo>
                    <a:pt x="19778" y="1783"/>
                  </a:lnTo>
                  <a:lnTo>
                    <a:pt x="19667" y="1746"/>
                  </a:lnTo>
                  <a:lnTo>
                    <a:pt x="19537" y="1709"/>
                  </a:lnTo>
                  <a:lnTo>
                    <a:pt x="19388" y="1709"/>
                  </a:lnTo>
                  <a:lnTo>
                    <a:pt x="19239" y="1746"/>
                  </a:lnTo>
                  <a:lnTo>
                    <a:pt x="19109" y="1783"/>
                  </a:lnTo>
                  <a:lnTo>
                    <a:pt x="18961" y="1857"/>
                  </a:lnTo>
                  <a:lnTo>
                    <a:pt x="18831" y="1931"/>
                  </a:lnTo>
                  <a:lnTo>
                    <a:pt x="18719" y="2024"/>
                  </a:lnTo>
                  <a:lnTo>
                    <a:pt x="18608" y="2117"/>
                  </a:lnTo>
                  <a:lnTo>
                    <a:pt x="18589" y="2024"/>
                  </a:lnTo>
                  <a:lnTo>
                    <a:pt x="18571" y="1931"/>
                  </a:lnTo>
                  <a:lnTo>
                    <a:pt x="18534" y="1839"/>
                  </a:lnTo>
                  <a:lnTo>
                    <a:pt x="18478" y="1746"/>
                  </a:lnTo>
                  <a:lnTo>
                    <a:pt x="18422" y="1671"/>
                  </a:lnTo>
                  <a:lnTo>
                    <a:pt x="18348" y="1597"/>
                  </a:lnTo>
                  <a:lnTo>
                    <a:pt x="18292" y="1523"/>
                  </a:lnTo>
                  <a:lnTo>
                    <a:pt x="18200" y="1467"/>
                  </a:lnTo>
                  <a:lnTo>
                    <a:pt x="18088" y="1430"/>
                  </a:lnTo>
                  <a:lnTo>
                    <a:pt x="17977" y="1393"/>
                  </a:lnTo>
                  <a:lnTo>
                    <a:pt x="17735" y="1393"/>
                  </a:lnTo>
                  <a:lnTo>
                    <a:pt x="17624" y="1430"/>
                  </a:lnTo>
                  <a:lnTo>
                    <a:pt x="17512" y="1467"/>
                  </a:lnTo>
                  <a:lnTo>
                    <a:pt x="17420" y="1523"/>
                  </a:lnTo>
                  <a:lnTo>
                    <a:pt x="17327" y="1597"/>
                  </a:lnTo>
                  <a:lnTo>
                    <a:pt x="17252" y="1486"/>
                  </a:lnTo>
                  <a:lnTo>
                    <a:pt x="17160" y="1356"/>
                  </a:lnTo>
                  <a:lnTo>
                    <a:pt x="17067" y="1244"/>
                  </a:lnTo>
                  <a:lnTo>
                    <a:pt x="16955" y="1151"/>
                  </a:lnTo>
                  <a:lnTo>
                    <a:pt x="16844" y="1059"/>
                  </a:lnTo>
                  <a:lnTo>
                    <a:pt x="16714" y="984"/>
                  </a:lnTo>
                  <a:lnTo>
                    <a:pt x="16584" y="910"/>
                  </a:lnTo>
                  <a:lnTo>
                    <a:pt x="16435" y="836"/>
                  </a:lnTo>
                  <a:lnTo>
                    <a:pt x="16342" y="817"/>
                  </a:lnTo>
                  <a:lnTo>
                    <a:pt x="16250" y="799"/>
                  </a:lnTo>
                  <a:lnTo>
                    <a:pt x="16064" y="817"/>
                  </a:lnTo>
                  <a:lnTo>
                    <a:pt x="15878" y="854"/>
                  </a:lnTo>
                  <a:lnTo>
                    <a:pt x="15692" y="929"/>
                  </a:lnTo>
                  <a:lnTo>
                    <a:pt x="15507" y="1021"/>
                  </a:lnTo>
                  <a:lnTo>
                    <a:pt x="15340" y="1133"/>
                  </a:lnTo>
                  <a:lnTo>
                    <a:pt x="14987" y="1319"/>
                  </a:lnTo>
                  <a:lnTo>
                    <a:pt x="14393" y="1634"/>
                  </a:lnTo>
                  <a:lnTo>
                    <a:pt x="14355" y="1504"/>
                  </a:lnTo>
                  <a:lnTo>
                    <a:pt x="14281" y="1374"/>
                  </a:lnTo>
                  <a:lnTo>
                    <a:pt x="14170" y="1263"/>
                  </a:lnTo>
                  <a:lnTo>
                    <a:pt x="14058" y="1189"/>
                  </a:lnTo>
                  <a:lnTo>
                    <a:pt x="13984" y="1151"/>
                  </a:lnTo>
                  <a:lnTo>
                    <a:pt x="13891" y="1114"/>
                  </a:lnTo>
                  <a:lnTo>
                    <a:pt x="13724" y="1096"/>
                  </a:lnTo>
                  <a:lnTo>
                    <a:pt x="13557" y="1114"/>
                  </a:lnTo>
                  <a:lnTo>
                    <a:pt x="13408" y="1170"/>
                  </a:lnTo>
                  <a:lnTo>
                    <a:pt x="13353" y="1059"/>
                  </a:lnTo>
                  <a:lnTo>
                    <a:pt x="13297" y="947"/>
                  </a:lnTo>
                  <a:lnTo>
                    <a:pt x="13223" y="854"/>
                  </a:lnTo>
                  <a:lnTo>
                    <a:pt x="13148" y="761"/>
                  </a:lnTo>
                  <a:lnTo>
                    <a:pt x="13037" y="687"/>
                  </a:lnTo>
                  <a:lnTo>
                    <a:pt x="12944" y="631"/>
                  </a:lnTo>
                  <a:lnTo>
                    <a:pt x="12814" y="594"/>
                  </a:lnTo>
                  <a:lnTo>
                    <a:pt x="12703" y="576"/>
                  </a:lnTo>
                  <a:lnTo>
                    <a:pt x="12536" y="594"/>
                  </a:lnTo>
                  <a:lnTo>
                    <a:pt x="12387" y="631"/>
                  </a:lnTo>
                  <a:lnTo>
                    <a:pt x="12238" y="706"/>
                  </a:lnTo>
                  <a:lnTo>
                    <a:pt x="12127" y="799"/>
                  </a:lnTo>
                  <a:lnTo>
                    <a:pt x="12090" y="687"/>
                  </a:lnTo>
                  <a:lnTo>
                    <a:pt x="12053" y="594"/>
                  </a:lnTo>
                  <a:lnTo>
                    <a:pt x="11997" y="501"/>
                  </a:lnTo>
                  <a:lnTo>
                    <a:pt x="11941" y="409"/>
                  </a:lnTo>
                  <a:lnTo>
                    <a:pt x="11793" y="279"/>
                  </a:lnTo>
                  <a:lnTo>
                    <a:pt x="11607" y="167"/>
                  </a:lnTo>
                  <a:lnTo>
                    <a:pt x="11421" y="74"/>
                  </a:lnTo>
                  <a:lnTo>
                    <a:pt x="11198" y="19"/>
                  </a:lnTo>
                  <a:lnTo>
                    <a:pt x="1097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11" name="Google Shape;2411;p68"/>
            <p:cNvSpPr/>
            <p:nvPr/>
          </p:nvSpPr>
          <p:spPr>
            <a:xfrm>
              <a:off x="4152868" y="1294714"/>
              <a:ext cx="834974" cy="292040"/>
            </a:xfrm>
            <a:custGeom>
              <a:avLst/>
              <a:gdLst/>
              <a:ahLst/>
              <a:cxnLst/>
              <a:rect l="l" t="t" r="r" b="b"/>
              <a:pathLst>
                <a:path w="24960" h="8730" extrusionOk="0">
                  <a:moveTo>
                    <a:pt x="21561" y="3381"/>
                  </a:moveTo>
                  <a:lnTo>
                    <a:pt x="21598" y="3399"/>
                  </a:lnTo>
                  <a:lnTo>
                    <a:pt x="21617" y="3418"/>
                  </a:lnTo>
                  <a:lnTo>
                    <a:pt x="21635" y="3455"/>
                  </a:lnTo>
                  <a:lnTo>
                    <a:pt x="21635" y="3492"/>
                  </a:lnTo>
                  <a:lnTo>
                    <a:pt x="21635" y="3529"/>
                  </a:lnTo>
                  <a:lnTo>
                    <a:pt x="21617" y="3548"/>
                  </a:lnTo>
                  <a:lnTo>
                    <a:pt x="21505" y="3659"/>
                  </a:lnTo>
                  <a:lnTo>
                    <a:pt x="21394" y="3752"/>
                  </a:lnTo>
                  <a:lnTo>
                    <a:pt x="21245" y="3826"/>
                  </a:lnTo>
                  <a:lnTo>
                    <a:pt x="21115" y="3882"/>
                  </a:lnTo>
                  <a:lnTo>
                    <a:pt x="20967" y="3938"/>
                  </a:lnTo>
                  <a:lnTo>
                    <a:pt x="20818" y="3975"/>
                  </a:lnTo>
                  <a:lnTo>
                    <a:pt x="20670" y="4012"/>
                  </a:lnTo>
                  <a:lnTo>
                    <a:pt x="20521" y="4031"/>
                  </a:lnTo>
                  <a:lnTo>
                    <a:pt x="20502" y="4031"/>
                  </a:lnTo>
                  <a:lnTo>
                    <a:pt x="20484" y="4012"/>
                  </a:lnTo>
                  <a:lnTo>
                    <a:pt x="20465" y="3975"/>
                  </a:lnTo>
                  <a:lnTo>
                    <a:pt x="20465" y="3919"/>
                  </a:lnTo>
                  <a:lnTo>
                    <a:pt x="20502" y="3901"/>
                  </a:lnTo>
                  <a:lnTo>
                    <a:pt x="20781" y="3808"/>
                  </a:lnTo>
                  <a:lnTo>
                    <a:pt x="21022" y="3696"/>
                  </a:lnTo>
                  <a:lnTo>
                    <a:pt x="21264" y="3566"/>
                  </a:lnTo>
                  <a:lnTo>
                    <a:pt x="21487" y="3399"/>
                  </a:lnTo>
                  <a:lnTo>
                    <a:pt x="21524" y="3381"/>
                  </a:lnTo>
                  <a:close/>
                  <a:moveTo>
                    <a:pt x="21969" y="3641"/>
                  </a:moveTo>
                  <a:lnTo>
                    <a:pt x="22007" y="3659"/>
                  </a:lnTo>
                  <a:lnTo>
                    <a:pt x="22044" y="3678"/>
                  </a:lnTo>
                  <a:lnTo>
                    <a:pt x="22062" y="3715"/>
                  </a:lnTo>
                  <a:lnTo>
                    <a:pt x="22062" y="3752"/>
                  </a:lnTo>
                  <a:lnTo>
                    <a:pt x="22062" y="3789"/>
                  </a:lnTo>
                  <a:lnTo>
                    <a:pt x="22025" y="3826"/>
                  </a:lnTo>
                  <a:lnTo>
                    <a:pt x="21932" y="3919"/>
                  </a:lnTo>
                  <a:lnTo>
                    <a:pt x="21839" y="3994"/>
                  </a:lnTo>
                  <a:lnTo>
                    <a:pt x="21709" y="4068"/>
                  </a:lnTo>
                  <a:lnTo>
                    <a:pt x="21579" y="4124"/>
                  </a:lnTo>
                  <a:lnTo>
                    <a:pt x="21449" y="4179"/>
                  </a:lnTo>
                  <a:lnTo>
                    <a:pt x="21319" y="4216"/>
                  </a:lnTo>
                  <a:lnTo>
                    <a:pt x="21189" y="4235"/>
                  </a:lnTo>
                  <a:lnTo>
                    <a:pt x="21078" y="4254"/>
                  </a:lnTo>
                  <a:lnTo>
                    <a:pt x="21041" y="4254"/>
                  </a:lnTo>
                  <a:lnTo>
                    <a:pt x="21022" y="4235"/>
                  </a:lnTo>
                  <a:lnTo>
                    <a:pt x="21004" y="4179"/>
                  </a:lnTo>
                  <a:lnTo>
                    <a:pt x="21004" y="4142"/>
                  </a:lnTo>
                  <a:lnTo>
                    <a:pt x="21041" y="4105"/>
                  </a:lnTo>
                  <a:lnTo>
                    <a:pt x="21282" y="4012"/>
                  </a:lnTo>
                  <a:lnTo>
                    <a:pt x="21505" y="3919"/>
                  </a:lnTo>
                  <a:lnTo>
                    <a:pt x="21709" y="3789"/>
                  </a:lnTo>
                  <a:lnTo>
                    <a:pt x="21895" y="3659"/>
                  </a:lnTo>
                  <a:lnTo>
                    <a:pt x="21932" y="3641"/>
                  </a:lnTo>
                  <a:close/>
                  <a:moveTo>
                    <a:pt x="4736" y="6148"/>
                  </a:moveTo>
                  <a:lnTo>
                    <a:pt x="5033" y="6203"/>
                  </a:lnTo>
                  <a:lnTo>
                    <a:pt x="5330" y="6278"/>
                  </a:lnTo>
                  <a:lnTo>
                    <a:pt x="5925" y="6445"/>
                  </a:lnTo>
                  <a:lnTo>
                    <a:pt x="5962" y="6463"/>
                  </a:lnTo>
                  <a:lnTo>
                    <a:pt x="5999" y="6501"/>
                  </a:lnTo>
                  <a:lnTo>
                    <a:pt x="5999" y="6556"/>
                  </a:lnTo>
                  <a:lnTo>
                    <a:pt x="5999" y="6593"/>
                  </a:lnTo>
                  <a:lnTo>
                    <a:pt x="5980" y="6631"/>
                  </a:lnTo>
                  <a:lnTo>
                    <a:pt x="5962" y="6668"/>
                  </a:lnTo>
                  <a:lnTo>
                    <a:pt x="5906" y="6686"/>
                  </a:lnTo>
                  <a:lnTo>
                    <a:pt x="5869" y="6668"/>
                  </a:lnTo>
                  <a:lnTo>
                    <a:pt x="5275" y="6482"/>
                  </a:lnTo>
                  <a:lnTo>
                    <a:pt x="4996" y="6371"/>
                  </a:lnTo>
                  <a:lnTo>
                    <a:pt x="4717" y="6241"/>
                  </a:lnTo>
                  <a:lnTo>
                    <a:pt x="4699" y="6222"/>
                  </a:lnTo>
                  <a:lnTo>
                    <a:pt x="4699" y="6185"/>
                  </a:lnTo>
                  <a:lnTo>
                    <a:pt x="4717" y="6166"/>
                  </a:lnTo>
                  <a:lnTo>
                    <a:pt x="4736" y="6148"/>
                  </a:lnTo>
                  <a:close/>
                  <a:moveTo>
                    <a:pt x="3882" y="6018"/>
                  </a:moveTo>
                  <a:lnTo>
                    <a:pt x="4235" y="6203"/>
                  </a:lnTo>
                  <a:lnTo>
                    <a:pt x="4606" y="6371"/>
                  </a:lnTo>
                  <a:lnTo>
                    <a:pt x="5330" y="6668"/>
                  </a:lnTo>
                  <a:lnTo>
                    <a:pt x="5349" y="6686"/>
                  </a:lnTo>
                  <a:lnTo>
                    <a:pt x="5367" y="6723"/>
                  </a:lnTo>
                  <a:lnTo>
                    <a:pt x="5367" y="6779"/>
                  </a:lnTo>
                  <a:lnTo>
                    <a:pt x="5330" y="6816"/>
                  </a:lnTo>
                  <a:lnTo>
                    <a:pt x="5293" y="6835"/>
                  </a:lnTo>
                  <a:lnTo>
                    <a:pt x="5275" y="6816"/>
                  </a:lnTo>
                  <a:lnTo>
                    <a:pt x="5070" y="6761"/>
                  </a:lnTo>
                  <a:lnTo>
                    <a:pt x="4885" y="6686"/>
                  </a:lnTo>
                  <a:lnTo>
                    <a:pt x="4532" y="6519"/>
                  </a:lnTo>
                  <a:lnTo>
                    <a:pt x="4179" y="6315"/>
                  </a:lnTo>
                  <a:lnTo>
                    <a:pt x="3845" y="6092"/>
                  </a:lnTo>
                  <a:lnTo>
                    <a:pt x="3826" y="6073"/>
                  </a:lnTo>
                  <a:lnTo>
                    <a:pt x="3826" y="6036"/>
                  </a:lnTo>
                  <a:lnTo>
                    <a:pt x="3845" y="6018"/>
                  </a:lnTo>
                  <a:close/>
                  <a:moveTo>
                    <a:pt x="24941" y="1"/>
                  </a:moveTo>
                  <a:lnTo>
                    <a:pt x="24736" y="354"/>
                  </a:lnTo>
                  <a:lnTo>
                    <a:pt x="24532" y="707"/>
                  </a:lnTo>
                  <a:lnTo>
                    <a:pt x="24291" y="1022"/>
                  </a:lnTo>
                  <a:lnTo>
                    <a:pt x="24012" y="1338"/>
                  </a:lnTo>
                  <a:lnTo>
                    <a:pt x="23734" y="1617"/>
                  </a:lnTo>
                  <a:lnTo>
                    <a:pt x="23437" y="1895"/>
                  </a:lnTo>
                  <a:lnTo>
                    <a:pt x="23121" y="2137"/>
                  </a:lnTo>
                  <a:lnTo>
                    <a:pt x="22787" y="2378"/>
                  </a:lnTo>
                  <a:lnTo>
                    <a:pt x="22452" y="2601"/>
                  </a:lnTo>
                  <a:lnTo>
                    <a:pt x="22081" y="2805"/>
                  </a:lnTo>
                  <a:lnTo>
                    <a:pt x="21709" y="3009"/>
                  </a:lnTo>
                  <a:lnTo>
                    <a:pt x="21319" y="3176"/>
                  </a:lnTo>
                  <a:lnTo>
                    <a:pt x="20929" y="3344"/>
                  </a:lnTo>
                  <a:lnTo>
                    <a:pt x="20521" y="3492"/>
                  </a:lnTo>
                  <a:lnTo>
                    <a:pt x="20112" y="3641"/>
                  </a:lnTo>
                  <a:lnTo>
                    <a:pt x="19704" y="3771"/>
                  </a:lnTo>
                  <a:lnTo>
                    <a:pt x="19277" y="3882"/>
                  </a:lnTo>
                  <a:lnTo>
                    <a:pt x="18850" y="3975"/>
                  </a:lnTo>
                  <a:lnTo>
                    <a:pt x="17977" y="4161"/>
                  </a:lnTo>
                  <a:lnTo>
                    <a:pt x="17123" y="4291"/>
                  </a:lnTo>
                  <a:lnTo>
                    <a:pt x="16250" y="4384"/>
                  </a:lnTo>
                  <a:lnTo>
                    <a:pt x="15414" y="4458"/>
                  </a:lnTo>
                  <a:lnTo>
                    <a:pt x="14578" y="4495"/>
                  </a:lnTo>
                  <a:lnTo>
                    <a:pt x="13798" y="4514"/>
                  </a:lnTo>
                  <a:lnTo>
                    <a:pt x="13037" y="4514"/>
                  </a:lnTo>
                  <a:lnTo>
                    <a:pt x="11997" y="4495"/>
                  </a:lnTo>
                  <a:lnTo>
                    <a:pt x="10976" y="4439"/>
                  </a:lnTo>
                  <a:lnTo>
                    <a:pt x="9917" y="4365"/>
                  </a:lnTo>
                  <a:lnTo>
                    <a:pt x="8877" y="4254"/>
                  </a:lnTo>
                  <a:lnTo>
                    <a:pt x="7856" y="4124"/>
                  </a:lnTo>
                  <a:lnTo>
                    <a:pt x="6816" y="3956"/>
                  </a:lnTo>
                  <a:lnTo>
                    <a:pt x="5795" y="3771"/>
                  </a:lnTo>
                  <a:lnTo>
                    <a:pt x="4773" y="3566"/>
                  </a:lnTo>
                  <a:lnTo>
                    <a:pt x="4235" y="3455"/>
                  </a:lnTo>
                  <a:lnTo>
                    <a:pt x="3603" y="3306"/>
                  </a:lnTo>
                  <a:lnTo>
                    <a:pt x="2916" y="3139"/>
                  </a:lnTo>
                  <a:lnTo>
                    <a:pt x="2563" y="3028"/>
                  </a:lnTo>
                  <a:lnTo>
                    <a:pt x="2210" y="2917"/>
                  </a:lnTo>
                  <a:lnTo>
                    <a:pt x="1858" y="2787"/>
                  </a:lnTo>
                  <a:lnTo>
                    <a:pt x="1523" y="2638"/>
                  </a:lnTo>
                  <a:lnTo>
                    <a:pt x="1208" y="2471"/>
                  </a:lnTo>
                  <a:lnTo>
                    <a:pt x="910" y="2304"/>
                  </a:lnTo>
                  <a:lnTo>
                    <a:pt x="632" y="2118"/>
                  </a:lnTo>
                  <a:lnTo>
                    <a:pt x="391" y="1895"/>
                  </a:lnTo>
                  <a:lnTo>
                    <a:pt x="186" y="1672"/>
                  </a:lnTo>
                  <a:lnTo>
                    <a:pt x="93" y="1561"/>
                  </a:lnTo>
                  <a:lnTo>
                    <a:pt x="1" y="1431"/>
                  </a:lnTo>
                  <a:lnTo>
                    <a:pt x="186" y="1951"/>
                  </a:lnTo>
                  <a:lnTo>
                    <a:pt x="391" y="2434"/>
                  </a:lnTo>
                  <a:lnTo>
                    <a:pt x="613" y="2917"/>
                  </a:lnTo>
                  <a:lnTo>
                    <a:pt x="855" y="3362"/>
                  </a:lnTo>
                  <a:lnTo>
                    <a:pt x="1115" y="3789"/>
                  </a:lnTo>
                  <a:lnTo>
                    <a:pt x="1412" y="4179"/>
                  </a:lnTo>
                  <a:lnTo>
                    <a:pt x="1709" y="4569"/>
                  </a:lnTo>
                  <a:lnTo>
                    <a:pt x="2043" y="4922"/>
                  </a:lnTo>
                  <a:lnTo>
                    <a:pt x="2378" y="5275"/>
                  </a:lnTo>
                  <a:lnTo>
                    <a:pt x="2749" y="5591"/>
                  </a:lnTo>
                  <a:lnTo>
                    <a:pt x="3120" y="5888"/>
                  </a:lnTo>
                  <a:lnTo>
                    <a:pt x="3510" y="6185"/>
                  </a:lnTo>
                  <a:lnTo>
                    <a:pt x="3919" y="6445"/>
                  </a:lnTo>
                  <a:lnTo>
                    <a:pt x="4327" y="6686"/>
                  </a:lnTo>
                  <a:lnTo>
                    <a:pt x="4755" y="6909"/>
                  </a:lnTo>
                  <a:lnTo>
                    <a:pt x="5200" y="7132"/>
                  </a:lnTo>
                  <a:lnTo>
                    <a:pt x="5646" y="7318"/>
                  </a:lnTo>
                  <a:lnTo>
                    <a:pt x="6110" y="7503"/>
                  </a:lnTo>
                  <a:lnTo>
                    <a:pt x="6593" y="7671"/>
                  </a:lnTo>
                  <a:lnTo>
                    <a:pt x="7057" y="7819"/>
                  </a:lnTo>
                  <a:lnTo>
                    <a:pt x="7540" y="7968"/>
                  </a:lnTo>
                  <a:lnTo>
                    <a:pt x="8042" y="8098"/>
                  </a:lnTo>
                  <a:lnTo>
                    <a:pt x="8543" y="8209"/>
                  </a:lnTo>
                  <a:lnTo>
                    <a:pt x="9044" y="8302"/>
                  </a:lnTo>
                  <a:lnTo>
                    <a:pt x="9546" y="8395"/>
                  </a:lnTo>
                  <a:lnTo>
                    <a:pt x="10047" y="8469"/>
                  </a:lnTo>
                  <a:lnTo>
                    <a:pt x="11069" y="8581"/>
                  </a:lnTo>
                  <a:lnTo>
                    <a:pt x="12090" y="8673"/>
                  </a:lnTo>
                  <a:lnTo>
                    <a:pt x="13111" y="8711"/>
                  </a:lnTo>
                  <a:lnTo>
                    <a:pt x="13650" y="8729"/>
                  </a:lnTo>
                  <a:lnTo>
                    <a:pt x="14170" y="8729"/>
                  </a:lnTo>
                  <a:lnTo>
                    <a:pt x="14708" y="8711"/>
                  </a:lnTo>
                  <a:lnTo>
                    <a:pt x="15247" y="8673"/>
                  </a:lnTo>
                  <a:lnTo>
                    <a:pt x="15785" y="8636"/>
                  </a:lnTo>
                  <a:lnTo>
                    <a:pt x="16305" y="8562"/>
                  </a:lnTo>
                  <a:lnTo>
                    <a:pt x="16825" y="8469"/>
                  </a:lnTo>
                  <a:lnTo>
                    <a:pt x="17345" y="8376"/>
                  </a:lnTo>
                  <a:lnTo>
                    <a:pt x="17865" y="8246"/>
                  </a:lnTo>
                  <a:lnTo>
                    <a:pt x="18367" y="8098"/>
                  </a:lnTo>
                  <a:lnTo>
                    <a:pt x="18868" y="7912"/>
                  </a:lnTo>
                  <a:lnTo>
                    <a:pt x="19351" y="7708"/>
                  </a:lnTo>
                  <a:lnTo>
                    <a:pt x="19834" y="7485"/>
                  </a:lnTo>
                  <a:lnTo>
                    <a:pt x="20298" y="7225"/>
                  </a:lnTo>
                  <a:lnTo>
                    <a:pt x="20762" y="6946"/>
                  </a:lnTo>
                  <a:lnTo>
                    <a:pt x="21208" y="6631"/>
                  </a:lnTo>
                  <a:lnTo>
                    <a:pt x="21598" y="6315"/>
                  </a:lnTo>
                  <a:lnTo>
                    <a:pt x="21969" y="5999"/>
                  </a:lnTo>
                  <a:lnTo>
                    <a:pt x="22341" y="5665"/>
                  </a:lnTo>
                  <a:lnTo>
                    <a:pt x="22694" y="5294"/>
                  </a:lnTo>
                  <a:lnTo>
                    <a:pt x="23028" y="4922"/>
                  </a:lnTo>
                  <a:lnTo>
                    <a:pt x="23344" y="4551"/>
                  </a:lnTo>
                  <a:lnTo>
                    <a:pt x="23641" y="4142"/>
                  </a:lnTo>
                  <a:lnTo>
                    <a:pt x="23919" y="3734"/>
                  </a:lnTo>
                  <a:lnTo>
                    <a:pt x="24161" y="3306"/>
                  </a:lnTo>
                  <a:lnTo>
                    <a:pt x="24384" y="2861"/>
                  </a:lnTo>
                  <a:lnTo>
                    <a:pt x="24569" y="2415"/>
                  </a:lnTo>
                  <a:lnTo>
                    <a:pt x="24718" y="1951"/>
                  </a:lnTo>
                  <a:lnTo>
                    <a:pt x="24829" y="1487"/>
                  </a:lnTo>
                  <a:lnTo>
                    <a:pt x="24922" y="1004"/>
                  </a:lnTo>
                  <a:lnTo>
                    <a:pt x="24959" y="502"/>
                  </a:lnTo>
                  <a:lnTo>
                    <a:pt x="24959" y="261"/>
                  </a:lnTo>
                  <a:lnTo>
                    <a:pt x="24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12" name="Google Shape;2412;p68"/>
            <p:cNvSpPr/>
            <p:nvPr/>
          </p:nvSpPr>
          <p:spPr>
            <a:xfrm>
              <a:off x="4849906" y="1248146"/>
              <a:ext cx="136085" cy="139798"/>
            </a:xfrm>
            <a:custGeom>
              <a:avLst/>
              <a:gdLst/>
              <a:ahLst/>
              <a:cxnLst/>
              <a:rect l="l" t="t" r="r" b="b"/>
              <a:pathLst>
                <a:path w="4068" h="4179" extrusionOk="0">
                  <a:moveTo>
                    <a:pt x="1412" y="1969"/>
                  </a:moveTo>
                  <a:lnTo>
                    <a:pt x="1449" y="1987"/>
                  </a:lnTo>
                  <a:lnTo>
                    <a:pt x="1486" y="2024"/>
                  </a:lnTo>
                  <a:lnTo>
                    <a:pt x="1505" y="2061"/>
                  </a:lnTo>
                  <a:lnTo>
                    <a:pt x="1505" y="2099"/>
                  </a:lnTo>
                  <a:lnTo>
                    <a:pt x="1505" y="2136"/>
                  </a:lnTo>
                  <a:lnTo>
                    <a:pt x="1486" y="2173"/>
                  </a:lnTo>
                  <a:lnTo>
                    <a:pt x="1356" y="2303"/>
                  </a:lnTo>
                  <a:lnTo>
                    <a:pt x="1245" y="2451"/>
                  </a:lnTo>
                  <a:lnTo>
                    <a:pt x="1189" y="2619"/>
                  </a:lnTo>
                  <a:lnTo>
                    <a:pt x="1133" y="2786"/>
                  </a:lnTo>
                  <a:lnTo>
                    <a:pt x="1115" y="2823"/>
                  </a:lnTo>
                  <a:lnTo>
                    <a:pt x="1096" y="2841"/>
                  </a:lnTo>
                  <a:lnTo>
                    <a:pt x="1078" y="2860"/>
                  </a:lnTo>
                  <a:lnTo>
                    <a:pt x="1041" y="2860"/>
                  </a:lnTo>
                  <a:lnTo>
                    <a:pt x="985" y="2823"/>
                  </a:lnTo>
                  <a:lnTo>
                    <a:pt x="966" y="2804"/>
                  </a:lnTo>
                  <a:lnTo>
                    <a:pt x="948" y="2767"/>
                  </a:lnTo>
                  <a:lnTo>
                    <a:pt x="948" y="2656"/>
                  </a:lnTo>
                  <a:lnTo>
                    <a:pt x="966" y="2544"/>
                  </a:lnTo>
                  <a:lnTo>
                    <a:pt x="985" y="2433"/>
                  </a:lnTo>
                  <a:lnTo>
                    <a:pt x="1041" y="2321"/>
                  </a:lnTo>
                  <a:lnTo>
                    <a:pt x="1096" y="2229"/>
                  </a:lnTo>
                  <a:lnTo>
                    <a:pt x="1152" y="2136"/>
                  </a:lnTo>
                  <a:lnTo>
                    <a:pt x="1245" y="2043"/>
                  </a:lnTo>
                  <a:lnTo>
                    <a:pt x="1338" y="1987"/>
                  </a:lnTo>
                  <a:lnTo>
                    <a:pt x="1375" y="1969"/>
                  </a:lnTo>
                  <a:close/>
                  <a:moveTo>
                    <a:pt x="3418" y="0"/>
                  </a:moveTo>
                  <a:lnTo>
                    <a:pt x="3288" y="19"/>
                  </a:lnTo>
                  <a:lnTo>
                    <a:pt x="3288" y="74"/>
                  </a:lnTo>
                  <a:lnTo>
                    <a:pt x="3250" y="149"/>
                  </a:lnTo>
                  <a:lnTo>
                    <a:pt x="3213" y="186"/>
                  </a:lnTo>
                  <a:lnTo>
                    <a:pt x="3083" y="186"/>
                  </a:lnTo>
                  <a:lnTo>
                    <a:pt x="3028" y="297"/>
                  </a:lnTo>
                  <a:lnTo>
                    <a:pt x="3028" y="409"/>
                  </a:lnTo>
                  <a:lnTo>
                    <a:pt x="3028" y="650"/>
                  </a:lnTo>
                  <a:lnTo>
                    <a:pt x="3028" y="687"/>
                  </a:lnTo>
                  <a:lnTo>
                    <a:pt x="3009" y="724"/>
                  </a:lnTo>
                  <a:lnTo>
                    <a:pt x="2953" y="762"/>
                  </a:lnTo>
                  <a:lnTo>
                    <a:pt x="2935" y="799"/>
                  </a:lnTo>
                  <a:lnTo>
                    <a:pt x="2898" y="817"/>
                  </a:lnTo>
                  <a:lnTo>
                    <a:pt x="2860" y="817"/>
                  </a:lnTo>
                  <a:lnTo>
                    <a:pt x="2823" y="799"/>
                  </a:lnTo>
                  <a:lnTo>
                    <a:pt x="2731" y="687"/>
                  </a:lnTo>
                  <a:lnTo>
                    <a:pt x="2619" y="594"/>
                  </a:lnTo>
                  <a:lnTo>
                    <a:pt x="2508" y="520"/>
                  </a:lnTo>
                  <a:lnTo>
                    <a:pt x="2378" y="446"/>
                  </a:lnTo>
                  <a:lnTo>
                    <a:pt x="2248" y="409"/>
                  </a:lnTo>
                  <a:lnTo>
                    <a:pt x="2118" y="390"/>
                  </a:lnTo>
                  <a:lnTo>
                    <a:pt x="1988" y="409"/>
                  </a:lnTo>
                  <a:lnTo>
                    <a:pt x="1858" y="446"/>
                  </a:lnTo>
                  <a:lnTo>
                    <a:pt x="1802" y="502"/>
                  </a:lnTo>
                  <a:lnTo>
                    <a:pt x="1728" y="520"/>
                  </a:lnTo>
                  <a:lnTo>
                    <a:pt x="1653" y="632"/>
                  </a:lnTo>
                  <a:lnTo>
                    <a:pt x="1579" y="762"/>
                  </a:lnTo>
                  <a:lnTo>
                    <a:pt x="1542" y="892"/>
                  </a:lnTo>
                  <a:lnTo>
                    <a:pt x="1542" y="1022"/>
                  </a:lnTo>
                  <a:lnTo>
                    <a:pt x="1579" y="1152"/>
                  </a:lnTo>
                  <a:lnTo>
                    <a:pt x="1635" y="1263"/>
                  </a:lnTo>
                  <a:lnTo>
                    <a:pt x="1765" y="1467"/>
                  </a:lnTo>
                  <a:lnTo>
                    <a:pt x="1783" y="1504"/>
                  </a:lnTo>
                  <a:lnTo>
                    <a:pt x="1783" y="1541"/>
                  </a:lnTo>
                  <a:lnTo>
                    <a:pt x="1765" y="1579"/>
                  </a:lnTo>
                  <a:lnTo>
                    <a:pt x="1728" y="1597"/>
                  </a:lnTo>
                  <a:lnTo>
                    <a:pt x="1709" y="1634"/>
                  </a:lnTo>
                  <a:lnTo>
                    <a:pt x="1653" y="1653"/>
                  </a:lnTo>
                  <a:lnTo>
                    <a:pt x="1431" y="1671"/>
                  </a:lnTo>
                  <a:lnTo>
                    <a:pt x="1319" y="1690"/>
                  </a:lnTo>
                  <a:lnTo>
                    <a:pt x="1208" y="1727"/>
                  </a:lnTo>
                  <a:lnTo>
                    <a:pt x="1115" y="1783"/>
                  </a:lnTo>
                  <a:lnTo>
                    <a:pt x="1022" y="1839"/>
                  </a:lnTo>
                  <a:lnTo>
                    <a:pt x="929" y="1913"/>
                  </a:lnTo>
                  <a:lnTo>
                    <a:pt x="855" y="2006"/>
                  </a:lnTo>
                  <a:lnTo>
                    <a:pt x="799" y="2117"/>
                  </a:lnTo>
                  <a:lnTo>
                    <a:pt x="762" y="2229"/>
                  </a:lnTo>
                  <a:lnTo>
                    <a:pt x="743" y="2340"/>
                  </a:lnTo>
                  <a:lnTo>
                    <a:pt x="743" y="2451"/>
                  </a:lnTo>
                  <a:lnTo>
                    <a:pt x="762" y="2563"/>
                  </a:lnTo>
                  <a:lnTo>
                    <a:pt x="781" y="2674"/>
                  </a:lnTo>
                  <a:lnTo>
                    <a:pt x="855" y="2897"/>
                  </a:lnTo>
                  <a:lnTo>
                    <a:pt x="873" y="2934"/>
                  </a:lnTo>
                  <a:lnTo>
                    <a:pt x="855" y="2971"/>
                  </a:lnTo>
                  <a:lnTo>
                    <a:pt x="836" y="3009"/>
                  </a:lnTo>
                  <a:lnTo>
                    <a:pt x="799" y="3027"/>
                  </a:lnTo>
                  <a:lnTo>
                    <a:pt x="762" y="3046"/>
                  </a:lnTo>
                  <a:lnTo>
                    <a:pt x="688" y="3046"/>
                  </a:lnTo>
                  <a:lnTo>
                    <a:pt x="651" y="3009"/>
                  </a:lnTo>
                  <a:lnTo>
                    <a:pt x="632" y="2990"/>
                  </a:lnTo>
                  <a:lnTo>
                    <a:pt x="465" y="3046"/>
                  </a:lnTo>
                  <a:lnTo>
                    <a:pt x="298" y="3120"/>
                  </a:lnTo>
                  <a:lnTo>
                    <a:pt x="223" y="3176"/>
                  </a:lnTo>
                  <a:lnTo>
                    <a:pt x="168" y="3231"/>
                  </a:lnTo>
                  <a:lnTo>
                    <a:pt x="112" y="3306"/>
                  </a:lnTo>
                  <a:lnTo>
                    <a:pt x="56" y="3380"/>
                  </a:lnTo>
                  <a:lnTo>
                    <a:pt x="19" y="3473"/>
                  </a:lnTo>
                  <a:lnTo>
                    <a:pt x="1" y="3584"/>
                  </a:lnTo>
                  <a:lnTo>
                    <a:pt x="1" y="3677"/>
                  </a:lnTo>
                  <a:lnTo>
                    <a:pt x="19" y="3789"/>
                  </a:lnTo>
                  <a:lnTo>
                    <a:pt x="56" y="3881"/>
                  </a:lnTo>
                  <a:lnTo>
                    <a:pt x="93" y="3974"/>
                  </a:lnTo>
                  <a:lnTo>
                    <a:pt x="149" y="4067"/>
                  </a:lnTo>
                  <a:lnTo>
                    <a:pt x="223" y="4141"/>
                  </a:lnTo>
                  <a:lnTo>
                    <a:pt x="261" y="4179"/>
                  </a:lnTo>
                  <a:lnTo>
                    <a:pt x="855" y="3900"/>
                  </a:lnTo>
                  <a:lnTo>
                    <a:pt x="1133" y="3733"/>
                  </a:lnTo>
                  <a:lnTo>
                    <a:pt x="1412" y="3566"/>
                  </a:lnTo>
                  <a:lnTo>
                    <a:pt x="1672" y="3399"/>
                  </a:lnTo>
                  <a:lnTo>
                    <a:pt x="1932" y="3213"/>
                  </a:lnTo>
                  <a:lnTo>
                    <a:pt x="2192" y="3027"/>
                  </a:lnTo>
                  <a:lnTo>
                    <a:pt x="2433" y="2823"/>
                  </a:lnTo>
                  <a:lnTo>
                    <a:pt x="2656" y="2600"/>
                  </a:lnTo>
                  <a:lnTo>
                    <a:pt x="2879" y="2377"/>
                  </a:lnTo>
                  <a:lnTo>
                    <a:pt x="3083" y="2136"/>
                  </a:lnTo>
                  <a:lnTo>
                    <a:pt x="3288" y="1894"/>
                  </a:lnTo>
                  <a:lnTo>
                    <a:pt x="3473" y="1634"/>
                  </a:lnTo>
                  <a:lnTo>
                    <a:pt x="3640" y="1356"/>
                  </a:lnTo>
                  <a:lnTo>
                    <a:pt x="3808" y="1077"/>
                  </a:lnTo>
                  <a:lnTo>
                    <a:pt x="3938" y="780"/>
                  </a:lnTo>
                  <a:lnTo>
                    <a:pt x="3993" y="724"/>
                  </a:lnTo>
                  <a:lnTo>
                    <a:pt x="4068" y="687"/>
                  </a:lnTo>
                  <a:lnTo>
                    <a:pt x="4049" y="576"/>
                  </a:lnTo>
                  <a:lnTo>
                    <a:pt x="4030" y="446"/>
                  </a:lnTo>
                  <a:lnTo>
                    <a:pt x="3993" y="353"/>
                  </a:lnTo>
                  <a:lnTo>
                    <a:pt x="3938" y="242"/>
                  </a:lnTo>
                  <a:lnTo>
                    <a:pt x="3863" y="149"/>
                  </a:lnTo>
                  <a:lnTo>
                    <a:pt x="3789" y="74"/>
                  </a:lnTo>
                  <a:lnTo>
                    <a:pt x="3678" y="37"/>
                  </a:lnTo>
                  <a:lnTo>
                    <a:pt x="35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13" name="Google Shape;2413;p68"/>
            <p:cNvSpPr/>
            <p:nvPr/>
          </p:nvSpPr>
          <p:spPr>
            <a:xfrm>
              <a:off x="4770387" y="1195959"/>
              <a:ext cx="179573" cy="94436"/>
            </a:xfrm>
            <a:custGeom>
              <a:avLst/>
              <a:gdLst/>
              <a:ahLst/>
              <a:cxnLst/>
              <a:rect l="l" t="t" r="r" b="b"/>
              <a:pathLst>
                <a:path w="5368" h="2823" extrusionOk="0">
                  <a:moveTo>
                    <a:pt x="2489" y="0"/>
                  </a:moveTo>
                  <a:lnTo>
                    <a:pt x="2322" y="19"/>
                  </a:lnTo>
                  <a:lnTo>
                    <a:pt x="2136" y="56"/>
                  </a:lnTo>
                  <a:lnTo>
                    <a:pt x="1951" y="130"/>
                  </a:lnTo>
                  <a:lnTo>
                    <a:pt x="1765" y="242"/>
                  </a:lnTo>
                  <a:lnTo>
                    <a:pt x="1616" y="353"/>
                  </a:lnTo>
                  <a:lnTo>
                    <a:pt x="1468" y="502"/>
                  </a:lnTo>
                  <a:lnTo>
                    <a:pt x="1356" y="650"/>
                  </a:lnTo>
                  <a:lnTo>
                    <a:pt x="1282" y="836"/>
                  </a:lnTo>
                  <a:lnTo>
                    <a:pt x="1245" y="1022"/>
                  </a:lnTo>
                  <a:lnTo>
                    <a:pt x="1226" y="1133"/>
                  </a:lnTo>
                  <a:lnTo>
                    <a:pt x="1226" y="1226"/>
                  </a:lnTo>
                  <a:lnTo>
                    <a:pt x="1263" y="1263"/>
                  </a:lnTo>
                  <a:lnTo>
                    <a:pt x="1282" y="1282"/>
                  </a:lnTo>
                  <a:lnTo>
                    <a:pt x="1282" y="1319"/>
                  </a:lnTo>
                  <a:lnTo>
                    <a:pt x="1263" y="1374"/>
                  </a:lnTo>
                  <a:lnTo>
                    <a:pt x="1226" y="1412"/>
                  </a:lnTo>
                  <a:lnTo>
                    <a:pt x="1189" y="1430"/>
                  </a:lnTo>
                  <a:lnTo>
                    <a:pt x="1115" y="1430"/>
                  </a:lnTo>
                  <a:lnTo>
                    <a:pt x="1096" y="1393"/>
                  </a:lnTo>
                  <a:lnTo>
                    <a:pt x="911" y="1300"/>
                  </a:lnTo>
                  <a:lnTo>
                    <a:pt x="818" y="1263"/>
                  </a:lnTo>
                  <a:lnTo>
                    <a:pt x="706" y="1244"/>
                  </a:lnTo>
                  <a:lnTo>
                    <a:pt x="613" y="1244"/>
                  </a:lnTo>
                  <a:lnTo>
                    <a:pt x="521" y="1263"/>
                  </a:lnTo>
                  <a:lnTo>
                    <a:pt x="428" y="1282"/>
                  </a:lnTo>
                  <a:lnTo>
                    <a:pt x="335" y="1337"/>
                  </a:lnTo>
                  <a:lnTo>
                    <a:pt x="223" y="1393"/>
                  </a:lnTo>
                  <a:lnTo>
                    <a:pt x="149" y="1486"/>
                  </a:lnTo>
                  <a:lnTo>
                    <a:pt x="93" y="1579"/>
                  </a:lnTo>
                  <a:lnTo>
                    <a:pt x="56" y="1690"/>
                  </a:lnTo>
                  <a:lnTo>
                    <a:pt x="19" y="1783"/>
                  </a:lnTo>
                  <a:lnTo>
                    <a:pt x="1" y="1894"/>
                  </a:lnTo>
                  <a:lnTo>
                    <a:pt x="19" y="2024"/>
                  </a:lnTo>
                  <a:lnTo>
                    <a:pt x="19" y="2136"/>
                  </a:lnTo>
                  <a:lnTo>
                    <a:pt x="19" y="2173"/>
                  </a:lnTo>
                  <a:lnTo>
                    <a:pt x="1" y="2210"/>
                  </a:lnTo>
                  <a:lnTo>
                    <a:pt x="186" y="2303"/>
                  </a:lnTo>
                  <a:lnTo>
                    <a:pt x="261" y="2377"/>
                  </a:lnTo>
                  <a:lnTo>
                    <a:pt x="335" y="2452"/>
                  </a:lnTo>
                  <a:lnTo>
                    <a:pt x="409" y="2377"/>
                  </a:lnTo>
                  <a:lnTo>
                    <a:pt x="483" y="2340"/>
                  </a:lnTo>
                  <a:lnTo>
                    <a:pt x="576" y="2303"/>
                  </a:lnTo>
                  <a:lnTo>
                    <a:pt x="781" y="2303"/>
                  </a:lnTo>
                  <a:lnTo>
                    <a:pt x="892" y="2322"/>
                  </a:lnTo>
                  <a:lnTo>
                    <a:pt x="1003" y="2377"/>
                  </a:lnTo>
                  <a:lnTo>
                    <a:pt x="1096" y="2433"/>
                  </a:lnTo>
                  <a:lnTo>
                    <a:pt x="1189" y="2507"/>
                  </a:lnTo>
                  <a:lnTo>
                    <a:pt x="1282" y="2582"/>
                  </a:lnTo>
                  <a:lnTo>
                    <a:pt x="1431" y="2767"/>
                  </a:lnTo>
                  <a:lnTo>
                    <a:pt x="1431" y="2786"/>
                  </a:lnTo>
                  <a:lnTo>
                    <a:pt x="1728" y="2823"/>
                  </a:lnTo>
                  <a:lnTo>
                    <a:pt x="1691" y="2563"/>
                  </a:lnTo>
                  <a:lnTo>
                    <a:pt x="1709" y="2284"/>
                  </a:lnTo>
                  <a:lnTo>
                    <a:pt x="1765" y="2024"/>
                  </a:lnTo>
                  <a:lnTo>
                    <a:pt x="1858" y="1764"/>
                  </a:lnTo>
                  <a:lnTo>
                    <a:pt x="1913" y="1653"/>
                  </a:lnTo>
                  <a:lnTo>
                    <a:pt x="1988" y="1542"/>
                  </a:lnTo>
                  <a:lnTo>
                    <a:pt x="2062" y="1449"/>
                  </a:lnTo>
                  <a:lnTo>
                    <a:pt x="2155" y="1337"/>
                  </a:lnTo>
                  <a:lnTo>
                    <a:pt x="2266" y="1263"/>
                  </a:lnTo>
                  <a:lnTo>
                    <a:pt x="2378" y="1189"/>
                  </a:lnTo>
                  <a:lnTo>
                    <a:pt x="2489" y="1114"/>
                  </a:lnTo>
                  <a:lnTo>
                    <a:pt x="2619" y="1059"/>
                  </a:lnTo>
                  <a:lnTo>
                    <a:pt x="2730" y="1040"/>
                  </a:lnTo>
                  <a:lnTo>
                    <a:pt x="2860" y="1022"/>
                  </a:lnTo>
                  <a:lnTo>
                    <a:pt x="3083" y="1003"/>
                  </a:lnTo>
                  <a:lnTo>
                    <a:pt x="3325" y="1040"/>
                  </a:lnTo>
                  <a:lnTo>
                    <a:pt x="3529" y="1114"/>
                  </a:lnTo>
                  <a:lnTo>
                    <a:pt x="3733" y="1226"/>
                  </a:lnTo>
                  <a:lnTo>
                    <a:pt x="3919" y="1356"/>
                  </a:lnTo>
                  <a:lnTo>
                    <a:pt x="3993" y="1449"/>
                  </a:lnTo>
                  <a:lnTo>
                    <a:pt x="4068" y="1542"/>
                  </a:lnTo>
                  <a:lnTo>
                    <a:pt x="4123" y="1634"/>
                  </a:lnTo>
                  <a:lnTo>
                    <a:pt x="4179" y="1746"/>
                  </a:lnTo>
                  <a:lnTo>
                    <a:pt x="4290" y="1709"/>
                  </a:lnTo>
                  <a:lnTo>
                    <a:pt x="4402" y="1690"/>
                  </a:lnTo>
                  <a:lnTo>
                    <a:pt x="4532" y="1709"/>
                  </a:lnTo>
                  <a:lnTo>
                    <a:pt x="4643" y="1709"/>
                  </a:lnTo>
                  <a:lnTo>
                    <a:pt x="4755" y="1746"/>
                  </a:lnTo>
                  <a:lnTo>
                    <a:pt x="4866" y="1783"/>
                  </a:lnTo>
                  <a:lnTo>
                    <a:pt x="4978" y="1839"/>
                  </a:lnTo>
                  <a:lnTo>
                    <a:pt x="5070" y="1913"/>
                  </a:lnTo>
                  <a:lnTo>
                    <a:pt x="5108" y="1783"/>
                  </a:lnTo>
                  <a:lnTo>
                    <a:pt x="5163" y="1653"/>
                  </a:lnTo>
                  <a:lnTo>
                    <a:pt x="5256" y="1523"/>
                  </a:lnTo>
                  <a:lnTo>
                    <a:pt x="5367" y="1430"/>
                  </a:lnTo>
                  <a:lnTo>
                    <a:pt x="5330" y="1263"/>
                  </a:lnTo>
                  <a:lnTo>
                    <a:pt x="5275" y="1114"/>
                  </a:lnTo>
                  <a:lnTo>
                    <a:pt x="5219" y="1059"/>
                  </a:lnTo>
                  <a:lnTo>
                    <a:pt x="5163" y="1003"/>
                  </a:lnTo>
                  <a:lnTo>
                    <a:pt x="5108" y="947"/>
                  </a:lnTo>
                  <a:lnTo>
                    <a:pt x="5033" y="910"/>
                  </a:lnTo>
                  <a:lnTo>
                    <a:pt x="4940" y="873"/>
                  </a:lnTo>
                  <a:lnTo>
                    <a:pt x="4755" y="873"/>
                  </a:lnTo>
                  <a:lnTo>
                    <a:pt x="4662" y="892"/>
                  </a:lnTo>
                  <a:lnTo>
                    <a:pt x="4495" y="947"/>
                  </a:lnTo>
                  <a:lnTo>
                    <a:pt x="4346" y="1040"/>
                  </a:lnTo>
                  <a:lnTo>
                    <a:pt x="4309" y="1077"/>
                  </a:lnTo>
                  <a:lnTo>
                    <a:pt x="4290" y="1096"/>
                  </a:lnTo>
                  <a:lnTo>
                    <a:pt x="4253" y="1114"/>
                  </a:lnTo>
                  <a:lnTo>
                    <a:pt x="4216" y="1096"/>
                  </a:lnTo>
                  <a:lnTo>
                    <a:pt x="4179" y="1096"/>
                  </a:lnTo>
                  <a:lnTo>
                    <a:pt x="4142" y="1077"/>
                  </a:lnTo>
                  <a:lnTo>
                    <a:pt x="4123" y="1040"/>
                  </a:lnTo>
                  <a:lnTo>
                    <a:pt x="4123" y="984"/>
                  </a:lnTo>
                  <a:lnTo>
                    <a:pt x="4105" y="873"/>
                  </a:lnTo>
                  <a:lnTo>
                    <a:pt x="4068" y="743"/>
                  </a:lnTo>
                  <a:lnTo>
                    <a:pt x="4049" y="687"/>
                  </a:lnTo>
                  <a:lnTo>
                    <a:pt x="4012" y="650"/>
                  </a:lnTo>
                  <a:lnTo>
                    <a:pt x="3956" y="613"/>
                  </a:lnTo>
                  <a:lnTo>
                    <a:pt x="3900" y="576"/>
                  </a:lnTo>
                  <a:lnTo>
                    <a:pt x="3826" y="557"/>
                  </a:lnTo>
                  <a:lnTo>
                    <a:pt x="3770" y="557"/>
                  </a:lnTo>
                  <a:lnTo>
                    <a:pt x="3696" y="576"/>
                  </a:lnTo>
                  <a:lnTo>
                    <a:pt x="3640" y="594"/>
                  </a:lnTo>
                  <a:lnTo>
                    <a:pt x="3529" y="669"/>
                  </a:lnTo>
                  <a:lnTo>
                    <a:pt x="3455" y="762"/>
                  </a:lnTo>
                  <a:lnTo>
                    <a:pt x="3418" y="799"/>
                  </a:lnTo>
                  <a:lnTo>
                    <a:pt x="3399" y="817"/>
                  </a:lnTo>
                  <a:lnTo>
                    <a:pt x="3362" y="836"/>
                  </a:lnTo>
                  <a:lnTo>
                    <a:pt x="3325" y="836"/>
                  </a:lnTo>
                  <a:lnTo>
                    <a:pt x="3288" y="817"/>
                  </a:lnTo>
                  <a:lnTo>
                    <a:pt x="3250" y="799"/>
                  </a:lnTo>
                  <a:lnTo>
                    <a:pt x="3232" y="762"/>
                  </a:lnTo>
                  <a:lnTo>
                    <a:pt x="3213" y="724"/>
                  </a:lnTo>
                  <a:lnTo>
                    <a:pt x="3195" y="594"/>
                  </a:lnTo>
                  <a:lnTo>
                    <a:pt x="3158" y="502"/>
                  </a:lnTo>
                  <a:lnTo>
                    <a:pt x="3120" y="409"/>
                  </a:lnTo>
                  <a:lnTo>
                    <a:pt x="3083" y="316"/>
                  </a:lnTo>
                  <a:lnTo>
                    <a:pt x="3028" y="242"/>
                  </a:lnTo>
                  <a:lnTo>
                    <a:pt x="2972" y="186"/>
                  </a:lnTo>
                  <a:lnTo>
                    <a:pt x="2898" y="130"/>
                  </a:lnTo>
                  <a:lnTo>
                    <a:pt x="2823" y="93"/>
                  </a:lnTo>
                  <a:lnTo>
                    <a:pt x="2675" y="37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14" name="Google Shape;2414;p68"/>
            <p:cNvSpPr/>
            <p:nvPr/>
          </p:nvSpPr>
          <p:spPr>
            <a:xfrm>
              <a:off x="4881587" y="1313983"/>
              <a:ext cx="18666" cy="29840"/>
            </a:xfrm>
            <a:custGeom>
              <a:avLst/>
              <a:gdLst/>
              <a:ahLst/>
              <a:cxnLst/>
              <a:rect l="l" t="t" r="r" b="b"/>
              <a:pathLst>
                <a:path w="558" h="892" extrusionOk="0">
                  <a:moveTo>
                    <a:pt x="428" y="1"/>
                  </a:moveTo>
                  <a:lnTo>
                    <a:pt x="391" y="19"/>
                  </a:lnTo>
                  <a:lnTo>
                    <a:pt x="298" y="75"/>
                  </a:lnTo>
                  <a:lnTo>
                    <a:pt x="205" y="168"/>
                  </a:lnTo>
                  <a:lnTo>
                    <a:pt x="149" y="261"/>
                  </a:lnTo>
                  <a:lnTo>
                    <a:pt x="94" y="353"/>
                  </a:lnTo>
                  <a:lnTo>
                    <a:pt x="38" y="465"/>
                  </a:lnTo>
                  <a:lnTo>
                    <a:pt x="19" y="576"/>
                  </a:lnTo>
                  <a:lnTo>
                    <a:pt x="1" y="688"/>
                  </a:lnTo>
                  <a:lnTo>
                    <a:pt x="1" y="799"/>
                  </a:lnTo>
                  <a:lnTo>
                    <a:pt x="19" y="836"/>
                  </a:lnTo>
                  <a:lnTo>
                    <a:pt x="38" y="855"/>
                  </a:lnTo>
                  <a:lnTo>
                    <a:pt x="94" y="892"/>
                  </a:lnTo>
                  <a:lnTo>
                    <a:pt x="131" y="892"/>
                  </a:lnTo>
                  <a:lnTo>
                    <a:pt x="149" y="873"/>
                  </a:lnTo>
                  <a:lnTo>
                    <a:pt x="168" y="855"/>
                  </a:lnTo>
                  <a:lnTo>
                    <a:pt x="186" y="818"/>
                  </a:lnTo>
                  <a:lnTo>
                    <a:pt x="242" y="651"/>
                  </a:lnTo>
                  <a:lnTo>
                    <a:pt x="298" y="483"/>
                  </a:lnTo>
                  <a:lnTo>
                    <a:pt x="409" y="335"/>
                  </a:lnTo>
                  <a:lnTo>
                    <a:pt x="539" y="205"/>
                  </a:lnTo>
                  <a:lnTo>
                    <a:pt x="558" y="168"/>
                  </a:lnTo>
                  <a:lnTo>
                    <a:pt x="558" y="131"/>
                  </a:lnTo>
                  <a:lnTo>
                    <a:pt x="558" y="93"/>
                  </a:lnTo>
                  <a:lnTo>
                    <a:pt x="539" y="56"/>
                  </a:lnTo>
                  <a:lnTo>
                    <a:pt x="502" y="19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15" name="Google Shape;2415;p68"/>
            <p:cNvSpPr/>
            <p:nvPr/>
          </p:nvSpPr>
          <p:spPr>
            <a:xfrm>
              <a:off x="4833146" y="1239449"/>
              <a:ext cx="68343" cy="74566"/>
            </a:xfrm>
            <a:custGeom>
              <a:avLst/>
              <a:gdLst/>
              <a:ahLst/>
              <a:cxnLst/>
              <a:rect l="l" t="t" r="r" b="b"/>
              <a:pathLst>
                <a:path w="2043" h="2229" extrusionOk="0">
                  <a:moveTo>
                    <a:pt x="1467" y="409"/>
                  </a:moveTo>
                  <a:lnTo>
                    <a:pt x="1486" y="427"/>
                  </a:lnTo>
                  <a:lnTo>
                    <a:pt x="1504" y="464"/>
                  </a:lnTo>
                  <a:lnTo>
                    <a:pt x="1523" y="502"/>
                  </a:lnTo>
                  <a:lnTo>
                    <a:pt x="1523" y="539"/>
                  </a:lnTo>
                  <a:lnTo>
                    <a:pt x="1504" y="576"/>
                  </a:lnTo>
                  <a:lnTo>
                    <a:pt x="1486" y="613"/>
                  </a:lnTo>
                  <a:lnTo>
                    <a:pt x="1449" y="632"/>
                  </a:lnTo>
                  <a:lnTo>
                    <a:pt x="1263" y="669"/>
                  </a:lnTo>
                  <a:lnTo>
                    <a:pt x="1337" y="780"/>
                  </a:lnTo>
                  <a:lnTo>
                    <a:pt x="1374" y="892"/>
                  </a:lnTo>
                  <a:lnTo>
                    <a:pt x="1374" y="929"/>
                  </a:lnTo>
                  <a:lnTo>
                    <a:pt x="1374" y="966"/>
                  </a:lnTo>
                  <a:lnTo>
                    <a:pt x="1337" y="1003"/>
                  </a:lnTo>
                  <a:lnTo>
                    <a:pt x="1300" y="1022"/>
                  </a:lnTo>
                  <a:lnTo>
                    <a:pt x="1263" y="1022"/>
                  </a:lnTo>
                  <a:lnTo>
                    <a:pt x="1226" y="1003"/>
                  </a:lnTo>
                  <a:lnTo>
                    <a:pt x="1189" y="984"/>
                  </a:lnTo>
                  <a:lnTo>
                    <a:pt x="1170" y="947"/>
                  </a:lnTo>
                  <a:lnTo>
                    <a:pt x="1133" y="854"/>
                  </a:lnTo>
                  <a:lnTo>
                    <a:pt x="1077" y="780"/>
                  </a:lnTo>
                  <a:lnTo>
                    <a:pt x="1003" y="836"/>
                  </a:lnTo>
                  <a:lnTo>
                    <a:pt x="947" y="910"/>
                  </a:lnTo>
                  <a:lnTo>
                    <a:pt x="892" y="984"/>
                  </a:lnTo>
                  <a:lnTo>
                    <a:pt x="854" y="1059"/>
                  </a:lnTo>
                  <a:lnTo>
                    <a:pt x="836" y="1096"/>
                  </a:lnTo>
                  <a:lnTo>
                    <a:pt x="817" y="1114"/>
                  </a:lnTo>
                  <a:lnTo>
                    <a:pt x="762" y="1114"/>
                  </a:lnTo>
                  <a:lnTo>
                    <a:pt x="724" y="1077"/>
                  </a:lnTo>
                  <a:lnTo>
                    <a:pt x="724" y="1059"/>
                  </a:lnTo>
                  <a:lnTo>
                    <a:pt x="724" y="1022"/>
                  </a:lnTo>
                  <a:lnTo>
                    <a:pt x="743" y="929"/>
                  </a:lnTo>
                  <a:lnTo>
                    <a:pt x="799" y="817"/>
                  </a:lnTo>
                  <a:lnTo>
                    <a:pt x="854" y="724"/>
                  </a:lnTo>
                  <a:lnTo>
                    <a:pt x="929" y="632"/>
                  </a:lnTo>
                  <a:lnTo>
                    <a:pt x="873" y="594"/>
                  </a:lnTo>
                  <a:lnTo>
                    <a:pt x="780" y="576"/>
                  </a:lnTo>
                  <a:lnTo>
                    <a:pt x="743" y="557"/>
                  </a:lnTo>
                  <a:lnTo>
                    <a:pt x="724" y="539"/>
                  </a:lnTo>
                  <a:lnTo>
                    <a:pt x="724" y="483"/>
                  </a:lnTo>
                  <a:lnTo>
                    <a:pt x="762" y="446"/>
                  </a:lnTo>
                  <a:lnTo>
                    <a:pt x="799" y="427"/>
                  </a:lnTo>
                  <a:lnTo>
                    <a:pt x="817" y="427"/>
                  </a:lnTo>
                  <a:lnTo>
                    <a:pt x="966" y="464"/>
                  </a:lnTo>
                  <a:lnTo>
                    <a:pt x="1077" y="520"/>
                  </a:lnTo>
                  <a:lnTo>
                    <a:pt x="1244" y="446"/>
                  </a:lnTo>
                  <a:lnTo>
                    <a:pt x="1319" y="427"/>
                  </a:lnTo>
                  <a:lnTo>
                    <a:pt x="1412" y="409"/>
                  </a:lnTo>
                  <a:close/>
                  <a:moveTo>
                    <a:pt x="1114" y="0"/>
                  </a:moveTo>
                  <a:lnTo>
                    <a:pt x="929" y="19"/>
                  </a:lnTo>
                  <a:lnTo>
                    <a:pt x="743" y="74"/>
                  </a:lnTo>
                  <a:lnTo>
                    <a:pt x="632" y="130"/>
                  </a:lnTo>
                  <a:lnTo>
                    <a:pt x="539" y="204"/>
                  </a:lnTo>
                  <a:lnTo>
                    <a:pt x="390" y="353"/>
                  </a:lnTo>
                  <a:lnTo>
                    <a:pt x="260" y="520"/>
                  </a:lnTo>
                  <a:lnTo>
                    <a:pt x="149" y="706"/>
                  </a:lnTo>
                  <a:lnTo>
                    <a:pt x="75" y="910"/>
                  </a:lnTo>
                  <a:lnTo>
                    <a:pt x="37" y="1133"/>
                  </a:lnTo>
                  <a:lnTo>
                    <a:pt x="0" y="1337"/>
                  </a:lnTo>
                  <a:lnTo>
                    <a:pt x="0" y="1560"/>
                  </a:lnTo>
                  <a:lnTo>
                    <a:pt x="149" y="1616"/>
                  </a:lnTo>
                  <a:lnTo>
                    <a:pt x="297" y="1671"/>
                  </a:lnTo>
                  <a:lnTo>
                    <a:pt x="594" y="1820"/>
                  </a:lnTo>
                  <a:lnTo>
                    <a:pt x="854" y="2006"/>
                  </a:lnTo>
                  <a:lnTo>
                    <a:pt x="1096" y="2229"/>
                  </a:lnTo>
                  <a:lnTo>
                    <a:pt x="1152" y="2117"/>
                  </a:lnTo>
                  <a:lnTo>
                    <a:pt x="1244" y="2024"/>
                  </a:lnTo>
                  <a:lnTo>
                    <a:pt x="1337" y="1931"/>
                  </a:lnTo>
                  <a:lnTo>
                    <a:pt x="1430" y="1857"/>
                  </a:lnTo>
                  <a:lnTo>
                    <a:pt x="1542" y="1801"/>
                  </a:lnTo>
                  <a:lnTo>
                    <a:pt x="1653" y="1746"/>
                  </a:lnTo>
                  <a:lnTo>
                    <a:pt x="1764" y="1727"/>
                  </a:lnTo>
                  <a:lnTo>
                    <a:pt x="1894" y="1709"/>
                  </a:lnTo>
                  <a:lnTo>
                    <a:pt x="1820" y="1579"/>
                  </a:lnTo>
                  <a:lnTo>
                    <a:pt x="1783" y="1430"/>
                  </a:lnTo>
                  <a:lnTo>
                    <a:pt x="1764" y="1282"/>
                  </a:lnTo>
                  <a:lnTo>
                    <a:pt x="1783" y="1114"/>
                  </a:lnTo>
                  <a:lnTo>
                    <a:pt x="1820" y="966"/>
                  </a:lnTo>
                  <a:lnTo>
                    <a:pt x="1876" y="817"/>
                  </a:lnTo>
                  <a:lnTo>
                    <a:pt x="1950" y="687"/>
                  </a:lnTo>
                  <a:lnTo>
                    <a:pt x="2043" y="594"/>
                  </a:lnTo>
                  <a:lnTo>
                    <a:pt x="2006" y="502"/>
                  </a:lnTo>
                  <a:lnTo>
                    <a:pt x="1950" y="409"/>
                  </a:lnTo>
                  <a:lnTo>
                    <a:pt x="1820" y="260"/>
                  </a:lnTo>
                  <a:lnTo>
                    <a:pt x="1672" y="149"/>
                  </a:lnTo>
                  <a:lnTo>
                    <a:pt x="1504" y="56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16" name="Google Shape;2416;p68"/>
            <p:cNvSpPr/>
            <p:nvPr/>
          </p:nvSpPr>
          <p:spPr>
            <a:xfrm>
              <a:off x="4855493" y="1416485"/>
              <a:ext cx="35460" cy="20540"/>
            </a:xfrm>
            <a:custGeom>
              <a:avLst/>
              <a:gdLst/>
              <a:ahLst/>
              <a:cxnLst/>
              <a:rect l="l" t="t" r="r" b="b"/>
              <a:pathLst>
                <a:path w="1060" h="614" extrusionOk="0">
                  <a:moveTo>
                    <a:pt x="929" y="1"/>
                  </a:moveTo>
                  <a:lnTo>
                    <a:pt x="892" y="19"/>
                  </a:lnTo>
                  <a:lnTo>
                    <a:pt x="706" y="149"/>
                  </a:lnTo>
                  <a:lnTo>
                    <a:pt x="502" y="279"/>
                  </a:lnTo>
                  <a:lnTo>
                    <a:pt x="279" y="372"/>
                  </a:lnTo>
                  <a:lnTo>
                    <a:pt x="38" y="465"/>
                  </a:lnTo>
                  <a:lnTo>
                    <a:pt x="1" y="502"/>
                  </a:lnTo>
                  <a:lnTo>
                    <a:pt x="1" y="539"/>
                  </a:lnTo>
                  <a:lnTo>
                    <a:pt x="19" y="595"/>
                  </a:lnTo>
                  <a:lnTo>
                    <a:pt x="38" y="614"/>
                  </a:lnTo>
                  <a:lnTo>
                    <a:pt x="75" y="614"/>
                  </a:lnTo>
                  <a:lnTo>
                    <a:pt x="186" y="595"/>
                  </a:lnTo>
                  <a:lnTo>
                    <a:pt x="316" y="576"/>
                  </a:lnTo>
                  <a:lnTo>
                    <a:pt x="446" y="539"/>
                  </a:lnTo>
                  <a:lnTo>
                    <a:pt x="576" y="484"/>
                  </a:lnTo>
                  <a:lnTo>
                    <a:pt x="706" y="428"/>
                  </a:lnTo>
                  <a:lnTo>
                    <a:pt x="836" y="354"/>
                  </a:lnTo>
                  <a:lnTo>
                    <a:pt x="929" y="279"/>
                  </a:lnTo>
                  <a:lnTo>
                    <a:pt x="1022" y="186"/>
                  </a:lnTo>
                  <a:lnTo>
                    <a:pt x="1059" y="149"/>
                  </a:lnTo>
                  <a:lnTo>
                    <a:pt x="1059" y="112"/>
                  </a:lnTo>
                  <a:lnTo>
                    <a:pt x="1059" y="75"/>
                  </a:lnTo>
                  <a:lnTo>
                    <a:pt x="1041" y="38"/>
                  </a:lnTo>
                  <a:lnTo>
                    <a:pt x="1004" y="19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17" name="Google Shape;2417;p68"/>
            <p:cNvSpPr/>
            <p:nvPr/>
          </p:nvSpPr>
          <p:spPr>
            <a:xfrm>
              <a:off x="4857367" y="1253098"/>
              <a:ext cx="26762" cy="23651"/>
            </a:xfrm>
            <a:custGeom>
              <a:avLst/>
              <a:gdLst/>
              <a:ahLst/>
              <a:cxnLst/>
              <a:rect l="l" t="t" r="r" b="b"/>
              <a:pathLst>
                <a:path w="800" h="707" extrusionOk="0">
                  <a:moveTo>
                    <a:pt x="688" y="1"/>
                  </a:moveTo>
                  <a:lnTo>
                    <a:pt x="595" y="19"/>
                  </a:lnTo>
                  <a:lnTo>
                    <a:pt x="520" y="38"/>
                  </a:lnTo>
                  <a:lnTo>
                    <a:pt x="353" y="112"/>
                  </a:lnTo>
                  <a:lnTo>
                    <a:pt x="242" y="56"/>
                  </a:lnTo>
                  <a:lnTo>
                    <a:pt x="93" y="19"/>
                  </a:lnTo>
                  <a:lnTo>
                    <a:pt x="75" y="19"/>
                  </a:lnTo>
                  <a:lnTo>
                    <a:pt x="38" y="38"/>
                  </a:lnTo>
                  <a:lnTo>
                    <a:pt x="0" y="75"/>
                  </a:lnTo>
                  <a:lnTo>
                    <a:pt x="0" y="131"/>
                  </a:lnTo>
                  <a:lnTo>
                    <a:pt x="19" y="149"/>
                  </a:lnTo>
                  <a:lnTo>
                    <a:pt x="56" y="168"/>
                  </a:lnTo>
                  <a:lnTo>
                    <a:pt x="149" y="186"/>
                  </a:lnTo>
                  <a:lnTo>
                    <a:pt x="205" y="224"/>
                  </a:lnTo>
                  <a:lnTo>
                    <a:pt x="130" y="316"/>
                  </a:lnTo>
                  <a:lnTo>
                    <a:pt x="75" y="409"/>
                  </a:lnTo>
                  <a:lnTo>
                    <a:pt x="19" y="521"/>
                  </a:lnTo>
                  <a:lnTo>
                    <a:pt x="0" y="614"/>
                  </a:lnTo>
                  <a:lnTo>
                    <a:pt x="0" y="651"/>
                  </a:lnTo>
                  <a:lnTo>
                    <a:pt x="0" y="669"/>
                  </a:lnTo>
                  <a:lnTo>
                    <a:pt x="38" y="706"/>
                  </a:lnTo>
                  <a:lnTo>
                    <a:pt x="93" y="706"/>
                  </a:lnTo>
                  <a:lnTo>
                    <a:pt x="112" y="688"/>
                  </a:lnTo>
                  <a:lnTo>
                    <a:pt x="130" y="651"/>
                  </a:lnTo>
                  <a:lnTo>
                    <a:pt x="168" y="576"/>
                  </a:lnTo>
                  <a:lnTo>
                    <a:pt x="223" y="502"/>
                  </a:lnTo>
                  <a:lnTo>
                    <a:pt x="279" y="428"/>
                  </a:lnTo>
                  <a:lnTo>
                    <a:pt x="353" y="372"/>
                  </a:lnTo>
                  <a:lnTo>
                    <a:pt x="409" y="446"/>
                  </a:lnTo>
                  <a:lnTo>
                    <a:pt x="446" y="539"/>
                  </a:lnTo>
                  <a:lnTo>
                    <a:pt x="465" y="576"/>
                  </a:lnTo>
                  <a:lnTo>
                    <a:pt x="502" y="595"/>
                  </a:lnTo>
                  <a:lnTo>
                    <a:pt x="539" y="614"/>
                  </a:lnTo>
                  <a:lnTo>
                    <a:pt x="576" y="614"/>
                  </a:lnTo>
                  <a:lnTo>
                    <a:pt x="613" y="595"/>
                  </a:lnTo>
                  <a:lnTo>
                    <a:pt x="650" y="558"/>
                  </a:lnTo>
                  <a:lnTo>
                    <a:pt x="650" y="521"/>
                  </a:lnTo>
                  <a:lnTo>
                    <a:pt x="650" y="484"/>
                  </a:lnTo>
                  <a:lnTo>
                    <a:pt x="613" y="372"/>
                  </a:lnTo>
                  <a:lnTo>
                    <a:pt x="539" y="261"/>
                  </a:lnTo>
                  <a:lnTo>
                    <a:pt x="725" y="224"/>
                  </a:lnTo>
                  <a:lnTo>
                    <a:pt x="762" y="205"/>
                  </a:lnTo>
                  <a:lnTo>
                    <a:pt x="780" y="168"/>
                  </a:lnTo>
                  <a:lnTo>
                    <a:pt x="799" y="131"/>
                  </a:lnTo>
                  <a:lnTo>
                    <a:pt x="799" y="94"/>
                  </a:lnTo>
                  <a:lnTo>
                    <a:pt x="780" y="56"/>
                  </a:lnTo>
                  <a:lnTo>
                    <a:pt x="762" y="19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18" name="Google Shape;2418;p68"/>
            <p:cNvSpPr/>
            <p:nvPr/>
          </p:nvSpPr>
          <p:spPr>
            <a:xfrm>
              <a:off x="4837495" y="1407787"/>
              <a:ext cx="39173" cy="21778"/>
            </a:xfrm>
            <a:custGeom>
              <a:avLst/>
              <a:gdLst/>
              <a:ahLst/>
              <a:cxnLst/>
              <a:rect l="l" t="t" r="r" b="b"/>
              <a:pathLst>
                <a:path w="1171" h="651" extrusionOk="0">
                  <a:moveTo>
                    <a:pt x="1059" y="1"/>
                  </a:moveTo>
                  <a:lnTo>
                    <a:pt x="1022" y="19"/>
                  </a:lnTo>
                  <a:lnTo>
                    <a:pt x="799" y="186"/>
                  </a:lnTo>
                  <a:lnTo>
                    <a:pt x="557" y="316"/>
                  </a:lnTo>
                  <a:lnTo>
                    <a:pt x="316" y="428"/>
                  </a:lnTo>
                  <a:lnTo>
                    <a:pt x="37" y="521"/>
                  </a:lnTo>
                  <a:lnTo>
                    <a:pt x="0" y="539"/>
                  </a:lnTo>
                  <a:lnTo>
                    <a:pt x="0" y="595"/>
                  </a:lnTo>
                  <a:lnTo>
                    <a:pt x="19" y="632"/>
                  </a:lnTo>
                  <a:lnTo>
                    <a:pt x="37" y="651"/>
                  </a:lnTo>
                  <a:lnTo>
                    <a:pt x="56" y="651"/>
                  </a:lnTo>
                  <a:lnTo>
                    <a:pt x="205" y="632"/>
                  </a:lnTo>
                  <a:lnTo>
                    <a:pt x="353" y="595"/>
                  </a:lnTo>
                  <a:lnTo>
                    <a:pt x="502" y="558"/>
                  </a:lnTo>
                  <a:lnTo>
                    <a:pt x="650" y="502"/>
                  </a:lnTo>
                  <a:lnTo>
                    <a:pt x="780" y="446"/>
                  </a:lnTo>
                  <a:lnTo>
                    <a:pt x="929" y="372"/>
                  </a:lnTo>
                  <a:lnTo>
                    <a:pt x="1040" y="279"/>
                  </a:lnTo>
                  <a:lnTo>
                    <a:pt x="1152" y="168"/>
                  </a:lnTo>
                  <a:lnTo>
                    <a:pt x="1170" y="149"/>
                  </a:lnTo>
                  <a:lnTo>
                    <a:pt x="1170" y="112"/>
                  </a:lnTo>
                  <a:lnTo>
                    <a:pt x="1170" y="75"/>
                  </a:lnTo>
                  <a:lnTo>
                    <a:pt x="1152" y="38"/>
                  </a:lnTo>
                  <a:lnTo>
                    <a:pt x="1133" y="19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19" name="Google Shape;2419;p68"/>
            <p:cNvSpPr/>
            <p:nvPr/>
          </p:nvSpPr>
          <p:spPr>
            <a:xfrm>
              <a:off x="4777847" y="1299063"/>
              <a:ext cx="90121" cy="80821"/>
            </a:xfrm>
            <a:custGeom>
              <a:avLst/>
              <a:gdLst/>
              <a:ahLst/>
              <a:cxnLst/>
              <a:rect l="l" t="t" r="r" b="b"/>
              <a:pathLst>
                <a:path w="2694" h="2416" extrusionOk="0">
                  <a:moveTo>
                    <a:pt x="836" y="242"/>
                  </a:moveTo>
                  <a:lnTo>
                    <a:pt x="873" y="261"/>
                  </a:lnTo>
                  <a:lnTo>
                    <a:pt x="910" y="279"/>
                  </a:lnTo>
                  <a:lnTo>
                    <a:pt x="929" y="317"/>
                  </a:lnTo>
                  <a:lnTo>
                    <a:pt x="929" y="354"/>
                  </a:lnTo>
                  <a:lnTo>
                    <a:pt x="929" y="391"/>
                  </a:lnTo>
                  <a:lnTo>
                    <a:pt x="892" y="428"/>
                  </a:lnTo>
                  <a:lnTo>
                    <a:pt x="762" y="595"/>
                  </a:lnTo>
                  <a:lnTo>
                    <a:pt x="910" y="632"/>
                  </a:lnTo>
                  <a:lnTo>
                    <a:pt x="1059" y="688"/>
                  </a:lnTo>
                  <a:lnTo>
                    <a:pt x="1208" y="781"/>
                  </a:lnTo>
                  <a:lnTo>
                    <a:pt x="1319" y="892"/>
                  </a:lnTo>
                  <a:lnTo>
                    <a:pt x="1338" y="929"/>
                  </a:lnTo>
                  <a:lnTo>
                    <a:pt x="1338" y="967"/>
                  </a:lnTo>
                  <a:lnTo>
                    <a:pt x="1338" y="1004"/>
                  </a:lnTo>
                  <a:lnTo>
                    <a:pt x="1300" y="1041"/>
                  </a:lnTo>
                  <a:lnTo>
                    <a:pt x="1282" y="1059"/>
                  </a:lnTo>
                  <a:lnTo>
                    <a:pt x="1245" y="1078"/>
                  </a:lnTo>
                  <a:lnTo>
                    <a:pt x="1208" y="1059"/>
                  </a:lnTo>
                  <a:lnTo>
                    <a:pt x="1170" y="1041"/>
                  </a:lnTo>
                  <a:lnTo>
                    <a:pt x="1040" y="948"/>
                  </a:lnTo>
                  <a:lnTo>
                    <a:pt x="929" y="874"/>
                  </a:lnTo>
                  <a:lnTo>
                    <a:pt x="799" y="818"/>
                  </a:lnTo>
                  <a:lnTo>
                    <a:pt x="669" y="799"/>
                  </a:lnTo>
                  <a:lnTo>
                    <a:pt x="650" y="948"/>
                  </a:lnTo>
                  <a:lnTo>
                    <a:pt x="650" y="1097"/>
                  </a:lnTo>
                  <a:lnTo>
                    <a:pt x="650" y="1134"/>
                  </a:lnTo>
                  <a:lnTo>
                    <a:pt x="632" y="1152"/>
                  </a:lnTo>
                  <a:lnTo>
                    <a:pt x="595" y="1189"/>
                  </a:lnTo>
                  <a:lnTo>
                    <a:pt x="539" y="1189"/>
                  </a:lnTo>
                  <a:lnTo>
                    <a:pt x="483" y="1152"/>
                  </a:lnTo>
                  <a:lnTo>
                    <a:pt x="446" y="1078"/>
                  </a:lnTo>
                  <a:lnTo>
                    <a:pt x="428" y="985"/>
                  </a:lnTo>
                  <a:lnTo>
                    <a:pt x="409" y="892"/>
                  </a:lnTo>
                  <a:lnTo>
                    <a:pt x="428" y="799"/>
                  </a:lnTo>
                  <a:lnTo>
                    <a:pt x="335" y="799"/>
                  </a:lnTo>
                  <a:lnTo>
                    <a:pt x="298" y="781"/>
                  </a:lnTo>
                  <a:lnTo>
                    <a:pt x="279" y="762"/>
                  </a:lnTo>
                  <a:lnTo>
                    <a:pt x="260" y="725"/>
                  </a:lnTo>
                  <a:lnTo>
                    <a:pt x="260" y="707"/>
                  </a:lnTo>
                  <a:lnTo>
                    <a:pt x="279" y="669"/>
                  </a:lnTo>
                  <a:lnTo>
                    <a:pt x="298" y="651"/>
                  </a:lnTo>
                  <a:lnTo>
                    <a:pt x="335" y="632"/>
                  </a:lnTo>
                  <a:lnTo>
                    <a:pt x="465" y="595"/>
                  </a:lnTo>
                  <a:lnTo>
                    <a:pt x="520" y="484"/>
                  </a:lnTo>
                  <a:lnTo>
                    <a:pt x="595" y="391"/>
                  </a:lnTo>
                  <a:lnTo>
                    <a:pt x="669" y="317"/>
                  </a:lnTo>
                  <a:lnTo>
                    <a:pt x="762" y="261"/>
                  </a:lnTo>
                  <a:lnTo>
                    <a:pt x="799" y="242"/>
                  </a:lnTo>
                  <a:close/>
                  <a:moveTo>
                    <a:pt x="1078" y="1"/>
                  </a:moveTo>
                  <a:lnTo>
                    <a:pt x="929" y="19"/>
                  </a:lnTo>
                  <a:lnTo>
                    <a:pt x="780" y="57"/>
                  </a:lnTo>
                  <a:lnTo>
                    <a:pt x="650" y="94"/>
                  </a:lnTo>
                  <a:lnTo>
                    <a:pt x="502" y="168"/>
                  </a:lnTo>
                  <a:lnTo>
                    <a:pt x="372" y="261"/>
                  </a:lnTo>
                  <a:lnTo>
                    <a:pt x="242" y="354"/>
                  </a:lnTo>
                  <a:lnTo>
                    <a:pt x="149" y="484"/>
                  </a:lnTo>
                  <a:lnTo>
                    <a:pt x="75" y="614"/>
                  </a:lnTo>
                  <a:lnTo>
                    <a:pt x="38" y="744"/>
                  </a:lnTo>
                  <a:lnTo>
                    <a:pt x="0" y="874"/>
                  </a:lnTo>
                  <a:lnTo>
                    <a:pt x="0" y="1022"/>
                  </a:lnTo>
                  <a:lnTo>
                    <a:pt x="19" y="1171"/>
                  </a:lnTo>
                  <a:lnTo>
                    <a:pt x="38" y="1319"/>
                  </a:lnTo>
                  <a:lnTo>
                    <a:pt x="93" y="1468"/>
                  </a:lnTo>
                  <a:lnTo>
                    <a:pt x="149" y="1617"/>
                  </a:lnTo>
                  <a:lnTo>
                    <a:pt x="223" y="1747"/>
                  </a:lnTo>
                  <a:lnTo>
                    <a:pt x="298" y="1877"/>
                  </a:lnTo>
                  <a:lnTo>
                    <a:pt x="390" y="2007"/>
                  </a:lnTo>
                  <a:lnTo>
                    <a:pt x="502" y="2118"/>
                  </a:lnTo>
                  <a:lnTo>
                    <a:pt x="613" y="2211"/>
                  </a:lnTo>
                  <a:lnTo>
                    <a:pt x="632" y="2229"/>
                  </a:lnTo>
                  <a:lnTo>
                    <a:pt x="799" y="2192"/>
                  </a:lnTo>
                  <a:lnTo>
                    <a:pt x="948" y="2155"/>
                  </a:lnTo>
                  <a:lnTo>
                    <a:pt x="1115" y="2137"/>
                  </a:lnTo>
                  <a:lnTo>
                    <a:pt x="1300" y="2155"/>
                  </a:lnTo>
                  <a:lnTo>
                    <a:pt x="1468" y="2192"/>
                  </a:lnTo>
                  <a:lnTo>
                    <a:pt x="1616" y="2248"/>
                  </a:lnTo>
                  <a:lnTo>
                    <a:pt x="1783" y="2322"/>
                  </a:lnTo>
                  <a:lnTo>
                    <a:pt x="1932" y="2415"/>
                  </a:lnTo>
                  <a:lnTo>
                    <a:pt x="1895" y="2229"/>
                  </a:lnTo>
                  <a:lnTo>
                    <a:pt x="1876" y="2062"/>
                  </a:lnTo>
                  <a:lnTo>
                    <a:pt x="1913" y="1895"/>
                  </a:lnTo>
                  <a:lnTo>
                    <a:pt x="1969" y="1728"/>
                  </a:lnTo>
                  <a:lnTo>
                    <a:pt x="2043" y="1635"/>
                  </a:lnTo>
                  <a:lnTo>
                    <a:pt x="2118" y="1561"/>
                  </a:lnTo>
                  <a:lnTo>
                    <a:pt x="2192" y="1487"/>
                  </a:lnTo>
                  <a:lnTo>
                    <a:pt x="2285" y="1412"/>
                  </a:lnTo>
                  <a:lnTo>
                    <a:pt x="2377" y="1375"/>
                  </a:lnTo>
                  <a:lnTo>
                    <a:pt x="2470" y="1338"/>
                  </a:lnTo>
                  <a:lnTo>
                    <a:pt x="2582" y="1319"/>
                  </a:lnTo>
                  <a:lnTo>
                    <a:pt x="2693" y="1301"/>
                  </a:lnTo>
                  <a:lnTo>
                    <a:pt x="2637" y="1171"/>
                  </a:lnTo>
                  <a:lnTo>
                    <a:pt x="2600" y="1041"/>
                  </a:lnTo>
                  <a:lnTo>
                    <a:pt x="2600" y="892"/>
                  </a:lnTo>
                  <a:lnTo>
                    <a:pt x="2619" y="762"/>
                  </a:lnTo>
                  <a:lnTo>
                    <a:pt x="2600" y="744"/>
                  </a:lnTo>
                  <a:lnTo>
                    <a:pt x="2415" y="539"/>
                  </a:lnTo>
                  <a:lnTo>
                    <a:pt x="2173" y="354"/>
                  </a:lnTo>
                  <a:lnTo>
                    <a:pt x="1932" y="205"/>
                  </a:lnTo>
                  <a:lnTo>
                    <a:pt x="1783" y="149"/>
                  </a:lnTo>
                  <a:lnTo>
                    <a:pt x="1653" y="94"/>
                  </a:lnTo>
                  <a:lnTo>
                    <a:pt x="1505" y="57"/>
                  </a:lnTo>
                  <a:lnTo>
                    <a:pt x="1375" y="19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20" name="Google Shape;2420;p68"/>
            <p:cNvSpPr/>
            <p:nvPr/>
          </p:nvSpPr>
          <p:spPr>
            <a:xfrm>
              <a:off x="4786545" y="1307158"/>
              <a:ext cx="36062" cy="31713"/>
            </a:xfrm>
            <a:custGeom>
              <a:avLst/>
              <a:gdLst/>
              <a:ahLst/>
              <a:cxnLst/>
              <a:rect l="l" t="t" r="r" b="b"/>
              <a:pathLst>
                <a:path w="1078" h="948" extrusionOk="0">
                  <a:moveTo>
                    <a:pt x="539" y="0"/>
                  </a:moveTo>
                  <a:lnTo>
                    <a:pt x="502" y="19"/>
                  </a:lnTo>
                  <a:lnTo>
                    <a:pt x="409" y="75"/>
                  </a:lnTo>
                  <a:lnTo>
                    <a:pt x="335" y="149"/>
                  </a:lnTo>
                  <a:lnTo>
                    <a:pt x="260" y="242"/>
                  </a:lnTo>
                  <a:lnTo>
                    <a:pt x="205" y="353"/>
                  </a:lnTo>
                  <a:lnTo>
                    <a:pt x="75" y="390"/>
                  </a:lnTo>
                  <a:lnTo>
                    <a:pt x="38" y="409"/>
                  </a:lnTo>
                  <a:lnTo>
                    <a:pt x="19" y="427"/>
                  </a:lnTo>
                  <a:lnTo>
                    <a:pt x="0" y="465"/>
                  </a:lnTo>
                  <a:lnTo>
                    <a:pt x="0" y="483"/>
                  </a:lnTo>
                  <a:lnTo>
                    <a:pt x="19" y="520"/>
                  </a:lnTo>
                  <a:lnTo>
                    <a:pt x="38" y="539"/>
                  </a:lnTo>
                  <a:lnTo>
                    <a:pt x="75" y="557"/>
                  </a:lnTo>
                  <a:lnTo>
                    <a:pt x="168" y="557"/>
                  </a:lnTo>
                  <a:lnTo>
                    <a:pt x="149" y="650"/>
                  </a:lnTo>
                  <a:lnTo>
                    <a:pt x="168" y="743"/>
                  </a:lnTo>
                  <a:lnTo>
                    <a:pt x="186" y="836"/>
                  </a:lnTo>
                  <a:lnTo>
                    <a:pt x="223" y="910"/>
                  </a:lnTo>
                  <a:lnTo>
                    <a:pt x="279" y="947"/>
                  </a:lnTo>
                  <a:lnTo>
                    <a:pt x="335" y="947"/>
                  </a:lnTo>
                  <a:lnTo>
                    <a:pt x="372" y="910"/>
                  </a:lnTo>
                  <a:lnTo>
                    <a:pt x="390" y="892"/>
                  </a:lnTo>
                  <a:lnTo>
                    <a:pt x="390" y="855"/>
                  </a:lnTo>
                  <a:lnTo>
                    <a:pt x="390" y="706"/>
                  </a:lnTo>
                  <a:lnTo>
                    <a:pt x="409" y="557"/>
                  </a:lnTo>
                  <a:lnTo>
                    <a:pt x="539" y="576"/>
                  </a:lnTo>
                  <a:lnTo>
                    <a:pt x="669" y="632"/>
                  </a:lnTo>
                  <a:lnTo>
                    <a:pt x="780" y="706"/>
                  </a:lnTo>
                  <a:lnTo>
                    <a:pt x="910" y="799"/>
                  </a:lnTo>
                  <a:lnTo>
                    <a:pt x="948" y="817"/>
                  </a:lnTo>
                  <a:lnTo>
                    <a:pt x="985" y="836"/>
                  </a:lnTo>
                  <a:lnTo>
                    <a:pt x="1022" y="817"/>
                  </a:lnTo>
                  <a:lnTo>
                    <a:pt x="1040" y="799"/>
                  </a:lnTo>
                  <a:lnTo>
                    <a:pt x="1078" y="762"/>
                  </a:lnTo>
                  <a:lnTo>
                    <a:pt x="1078" y="725"/>
                  </a:lnTo>
                  <a:lnTo>
                    <a:pt x="1078" y="687"/>
                  </a:lnTo>
                  <a:lnTo>
                    <a:pt x="1059" y="650"/>
                  </a:lnTo>
                  <a:lnTo>
                    <a:pt x="948" y="539"/>
                  </a:lnTo>
                  <a:lnTo>
                    <a:pt x="799" y="446"/>
                  </a:lnTo>
                  <a:lnTo>
                    <a:pt x="650" y="390"/>
                  </a:lnTo>
                  <a:lnTo>
                    <a:pt x="502" y="353"/>
                  </a:lnTo>
                  <a:lnTo>
                    <a:pt x="632" y="186"/>
                  </a:lnTo>
                  <a:lnTo>
                    <a:pt x="669" y="149"/>
                  </a:lnTo>
                  <a:lnTo>
                    <a:pt x="669" y="112"/>
                  </a:lnTo>
                  <a:lnTo>
                    <a:pt x="669" y="75"/>
                  </a:lnTo>
                  <a:lnTo>
                    <a:pt x="650" y="37"/>
                  </a:lnTo>
                  <a:lnTo>
                    <a:pt x="613" y="19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21" name="Google Shape;2421;p68"/>
            <p:cNvSpPr/>
            <p:nvPr/>
          </p:nvSpPr>
          <p:spPr>
            <a:xfrm>
              <a:off x="4693344" y="1367408"/>
              <a:ext cx="149767" cy="59679"/>
            </a:xfrm>
            <a:custGeom>
              <a:avLst/>
              <a:gdLst/>
              <a:ahLst/>
              <a:cxnLst/>
              <a:rect l="l" t="t" r="r" b="b"/>
              <a:pathLst>
                <a:path w="4477" h="1784" extrusionOk="0">
                  <a:moveTo>
                    <a:pt x="874" y="1"/>
                  </a:moveTo>
                  <a:lnTo>
                    <a:pt x="781" y="19"/>
                  </a:lnTo>
                  <a:lnTo>
                    <a:pt x="707" y="38"/>
                  </a:lnTo>
                  <a:lnTo>
                    <a:pt x="539" y="112"/>
                  </a:lnTo>
                  <a:lnTo>
                    <a:pt x="539" y="354"/>
                  </a:lnTo>
                  <a:lnTo>
                    <a:pt x="521" y="576"/>
                  </a:lnTo>
                  <a:lnTo>
                    <a:pt x="465" y="781"/>
                  </a:lnTo>
                  <a:lnTo>
                    <a:pt x="409" y="1003"/>
                  </a:lnTo>
                  <a:lnTo>
                    <a:pt x="335" y="1208"/>
                  </a:lnTo>
                  <a:lnTo>
                    <a:pt x="242" y="1412"/>
                  </a:lnTo>
                  <a:lnTo>
                    <a:pt x="131" y="1598"/>
                  </a:lnTo>
                  <a:lnTo>
                    <a:pt x="1" y="1783"/>
                  </a:lnTo>
                  <a:lnTo>
                    <a:pt x="558" y="1728"/>
                  </a:lnTo>
                  <a:lnTo>
                    <a:pt x="1134" y="1653"/>
                  </a:lnTo>
                  <a:lnTo>
                    <a:pt x="1709" y="1542"/>
                  </a:lnTo>
                  <a:lnTo>
                    <a:pt x="2266" y="1431"/>
                  </a:lnTo>
                  <a:lnTo>
                    <a:pt x="2842" y="1301"/>
                  </a:lnTo>
                  <a:lnTo>
                    <a:pt x="3399" y="1152"/>
                  </a:lnTo>
                  <a:lnTo>
                    <a:pt x="3938" y="985"/>
                  </a:lnTo>
                  <a:lnTo>
                    <a:pt x="4476" y="799"/>
                  </a:lnTo>
                  <a:lnTo>
                    <a:pt x="4384" y="706"/>
                  </a:lnTo>
                  <a:lnTo>
                    <a:pt x="4272" y="614"/>
                  </a:lnTo>
                  <a:lnTo>
                    <a:pt x="4179" y="558"/>
                  </a:lnTo>
                  <a:lnTo>
                    <a:pt x="4068" y="502"/>
                  </a:lnTo>
                  <a:lnTo>
                    <a:pt x="3956" y="446"/>
                  </a:lnTo>
                  <a:lnTo>
                    <a:pt x="3864" y="428"/>
                  </a:lnTo>
                  <a:lnTo>
                    <a:pt x="3752" y="409"/>
                  </a:lnTo>
                  <a:lnTo>
                    <a:pt x="3641" y="391"/>
                  </a:lnTo>
                  <a:lnTo>
                    <a:pt x="3529" y="391"/>
                  </a:lnTo>
                  <a:lnTo>
                    <a:pt x="3418" y="409"/>
                  </a:lnTo>
                  <a:lnTo>
                    <a:pt x="3195" y="484"/>
                  </a:lnTo>
                  <a:lnTo>
                    <a:pt x="2972" y="595"/>
                  </a:lnTo>
                  <a:lnTo>
                    <a:pt x="2768" y="744"/>
                  </a:lnTo>
                  <a:lnTo>
                    <a:pt x="2786" y="799"/>
                  </a:lnTo>
                  <a:lnTo>
                    <a:pt x="2805" y="855"/>
                  </a:lnTo>
                  <a:lnTo>
                    <a:pt x="2786" y="892"/>
                  </a:lnTo>
                  <a:lnTo>
                    <a:pt x="2749" y="929"/>
                  </a:lnTo>
                  <a:lnTo>
                    <a:pt x="2712" y="948"/>
                  </a:lnTo>
                  <a:lnTo>
                    <a:pt x="2656" y="966"/>
                  </a:lnTo>
                  <a:lnTo>
                    <a:pt x="2619" y="948"/>
                  </a:lnTo>
                  <a:lnTo>
                    <a:pt x="2564" y="911"/>
                  </a:lnTo>
                  <a:lnTo>
                    <a:pt x="2545" y="873"/>
                  </a:lnTo>
                  <a:lnTo>
                    <a:pt x="2452" y="725"/>
                  </a:lnTo>
                  <a:lnTo>
                    <a:pt x="2359" y="632"/>
                  </a:lnTo>
                  <a:lnTo>
                    <a:pt x="2248" y="576"/>
                  </a:lnTo>
                  <a:lnTo>
                    <a:pt x="2118" y="558"/>
                  </a:lnTo>
                  <a:lnTo>
                    <a:pt x="1988" y="558"/>
                  </a:lnTo>
                  <a:lnTo>
                    <a:pt x="1858" y="614"/>
                  </a:lnTo>
                  <a:lnTo>
                    <a:pt x="1747" y="688"/>
                  </a:lnTo>
                  <a:lnTo>
                    <a:pt x="1635" y="799"/>
                  </a:lnTo>
                  <a:lnTo>
                    <a:pt x="1617" y="873"/>
                  </a:lnTo>
                  <a:lnTo>
                    <a:pt x="1579" y="929"/>
                  </a:lnTo>
                  <a:lnTo>
                    <a:pt x="1542" y="966"/>
                  </a:lnTo>
                  <a:lnTo>
                    <a:pt x="1524" y="966"/>
                  </a:lnTo>
                  <a:lnTo>
                    <a:pt x="1449" y="985"/>
                  </a:lnTo>
                  <a:lnTo>
                    <a:pt x="1375" y="966"/>
                  </a:lnTo>
                  <a:lnTo>
                    <a:pt x="1357" y="948"/>
                  </a:lnTo>
                  <a:lnTo>
                    <a:pt x="1338" y="911"/>
                  </a:lnTo>
                  <a:lnTo>
                    <a:pt x="1338" y="873"/>
                  </a:lnTo>
                  <a:lnTo>
                    <a:pt x="1338" y="836"/>
                  </a:lnTo>
                  <a:lnTo>
                    <a:pt x="1375" y="744"/>
                  </a:lnTo>
                  <a:lnTo>
                    <a:pt x="1412" y="632"/>
                  </a:lnTo>
                  <a:lnTo>
                    <a:pt x="1412" y="539"/>
                  </a:lnTo>
                  <a:lnTo>
                    <a:pt x="1412" y="428"/>
                  </a:lnTo>
                  <a:lnTo>
                    <a:pt x="1394" y="335"/>
                  </a:lnTo>
                  <a:lnTo>
                    <a:pt x="1357" y="242"/>
                  </a:lnTo>
                  <a:lnTo>
                    <a:pt x="1282" y="168"/>
                  </a:lnTo>
                  <a:lnTo>
                    <a:pt x="1208" y="94"/>
                  </a:lnTo>
                  <a:lnTo>
                    <a:pt x="1134" y="38"/>
                  </a:lnTo>
                  <a:lnTo>
                    <a:pt x="1041" y="19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22" name="Google Shape;2422;p68"/>
            <p:cNvSpPr/>
            <p:nvPr/>
          </p:nvSpPr>
          <p:spPr>
            <a:xfrm>
              <a:off x="4711375" y="1178563"/>
              <a:ext cx="96945" cy="108118"/>
            </a:xfrm>
            <a:custGeom>
              <a:avLst/>
              <a:gdLst/>
              <a:ahLst/>
              <a:cxnLst/>
              <a:rect l="l" t="t" r="r" b="b"/>
              <a:pathLst>
                <a:path w="2898" h="3232" extrusionOk="0">
                  <a:moveTo>
                    <a:pt x="688" y="0"/>
                  </a:moveTo>
                  <a:lnTo>
                    <a:pt x="613" y="19"/>
                  </a:lnTo>
                  <a:lnTo>
                    <a:pt x="520" y="37"/>
                  </a:lnTo>
                  <a:lnTo>
                    <a:pt x="446" y="56"/>
                  </a:lnTo>
                  <a:lnTo>
                    <a:pt x="372" y="112"/>
                  </a:lnTo>
                  <a:lnTo>
                    <a:pt x="298" y="167"/>
                  </a:lnTo>
                  <a:lnTo>
                    <a:pt x="353" y="335"/>
                  </a:lnTo>
                  <a:lnTo>
                    <a:pt x="409" y="502"/>
                  </a:lnTo>
                  <a:lnTo>
                    <a:pt x="446" y="669"/>
                  </a:lnTo>
                  <a:lnTo>
                    <a:pt x="465" y="854"/>
                  </a:lnTo>
                  <a:lnTo>
                    <a:pt x="483" y="1226"/>
                  </a:lnTo>
                  <a:lnTo>
                    <a:pt x="446" y="1597"/>
                  </a:lnTo>
                  <a:lnTo>
                    <a:pt x="390" y="1969"/>
                  </a:lnTo>
                  <a:lnTo>
                    <a:pt x="279" y="2303"/>
                  </a:lnTo>
                  <a:lnTo>
                    <a:pt x="168" y="2637"/>
                  </a:lnTo>
                  <a:lnTo>
                    <a:pt x="0" y="2916"/>
                  </a:lnTo>
                  <a:lnTo>
                    <a:pt x="168" y="2953"/>
                  </a:lnTo>
                  <a:lnTo>
                    <a:pt x="316" y="3027"/>
                  </a:lnTo>
                  <a:lnTo>
                    <a:pt x="446" y="3120"/>
                  </a:lnTo>
                  <a:lnTo>
                    <a:pt x="558" y="3232"/>
                  </a:lnTo>
                  <a:lnTo>
                    <a:pt x="632" y="3064"/>
                  </a:lnTo>
                  <a:lnTo>
                    <a:pt x="725" y="2934"/>
                  </a:lnTo>
                  <a:lnTo>
                    <a:pt x="855" y="2804"/>
                  </a:lnTo>
                  <a:lnTo>
                    <a:pt x="1003" y="2712"/>
                  </a:lnTo>
                  <a:lnTo>
                    <a:pt x="1152" y="2656"/>
                  </a:lnTo>
                  <a:lnTo>
                    <a:pt x="1300" y="2637"/>
                  </a:lnTo>
                  <a:lnTo>
                    <a:pt x="1467" y="2637"/>
                  </a:lnTo>
                  <a:lnTo>
                    <a:pt x="1616" y="2674"/>
                  </a:lnTo>
                  <a:lnTo>
                    <a:pt x="1579" y="2544"/>
                  </a:lnTo>
                  <a:lnTo>
                    <a:pt x="1560" y="2414"/>
                  </a:lnTo>
                  <a:lnTo>
                    <a:pt x="1560" y="2284"/>
                  </a:lnTo>
                  <a:lnTo>
                    <a:pt x="1597" y="2173"/>
                  </a:lnTo>
                  <a:lnTo>
                    <a:pt x="1635" y="2062"/>
                  </a:lnTo>
                  <a:lnTo>
                    <a:pt x="1690" y="1950"/>
                  </a:lnTo>
                  <a:lnTo>
                    <a:pt x="1765" y="1857"/>
                  </a:lnTo>
                  <a:lnTo>
                    <a:pt x="1857" y="1764"/>
                  </a:lnTo>
                  <a:lnTo>
                    <a:pt x="1950" y="1690"/>
                  </a:lnTo>
                  <a:lnTo>
                    <a:pt x="2062" y="1616"/>
                  </a:lnTo>
                  <a:lnTo>
                    <a:pt x="2173" y="1579"/>
                  </a:lnTo>
                  <a:lnTo>
                    <a:pt x="2285" y="1542"/>
                  </a:lnTo>
                  <a:lnTo>
                    <a:pt x="2396" y="1523"/>
                  </a:lnTo>
                  <a:lnTo>
                    <a:pt x="2526" y="1523"/>
                  </a:lnTo>
                  <a:lnTo>
                    <a:pt x="2637" y="1542"/>
                  </a:lnTo>
                  <a:lnTo>
                    <a:pt x="2767" y="1579"/>
                  </a:lnTo>
                  <a:lnTo>
                    <a:pt x="2767" y="1430"/>
                  </a:lnTo>
                  <a:lnTo>
                    <a:pt x="2786" y="1300"/>
                  </a:lnTo>
                  <a:lnTo>
                    <a:pt x="2842" y="1152"/>
                  </a:lnTo>
                  <a:lnTo>
                    <a:pt x="2897" y="1022"/>
                  </a:lnTo>
                  <a:lnTo>
                    <a:pt x="2842" y="1003"/>
                  </a:lnTo>
                  <a:lnTo>
                    <a:pt x="2805" y="966"/>
                  </a:lnTo>
                  <a:lnTo>
                    <a:pt x="2786" y="929"/>
                  </a:lnTo>
                  <a:lnTo>
                    <a:pt x="2786" y="873"/>
                  </a:lnTo>
                  <a:lnTo>
                    <a:pt x="2805" y="799"/>
                  </a:lnTo>
                  <a:lnTo>
                    <a:pt x="2805" y="724"/>
                  </a:lnTo>
                  <a:lnTo>
                    <a:pt x="2786" y="613"/>
                  </a:lnTo>
                  <a:lnTo>
                    <a:pt x="2712" y="520"/>
                  </a:lnTo>
                  <a:lnTo>
                    <a:pt x="2619" y="446"/>
                  </a:lnTo>
                  <a:lnTo>
                    <a:pt x="2507" y="390"/>
                  </a:lnTo>
                  <a:lnTo>
                    <a:pt x="2396" y="353"/>
                  </a:lnTo>
                  <a:lnTo>
                    <a:pt x="2266" y="353"/>
                  </a:lnTo>
                  <a:lnTo>
                    <a:pt x="2155" y="372"/>
                  </a:lnTo>
                  <a:lnTo>
                    <a:pt x="2062" y="390"/>
                  </a:lnTo>
                  <a:lnTo>
                    <a:pt x="1969" y="446"/>
                  </a:lnTo>
                  <a:lnTo>
                    <a:pt x="1802" y="539"/>
                  </a:lnTo>
                  <a:lnTo>
                    <a:pt x="1467" y="762"/>
                  </a:lnTo>
                  <a:lnTo>
                    <a:pt x="1449" y="762"/>
                  </a:lnTo>
                  <a:lnTo>
                    <a:pt x="1412" y="836"/>
                  </a:lnTo>
                  <a:lnTo>
                    <a:pt x="1375" y="910"/>
                  </a:lnTo>
                  <a:lnTo>
                    <a:pt x="1337" y="929"/>
                  </a:lnTo>
                  <a:lnTo>
                    <a:pt x="1300" y="947"/>
                  </a:lnTo>
                  <a:lnTo>
                    <a:pt x="1263" y="947"/>
                  </a:lnTo>
                  <a:lnTo>
                    <a:pt x="1226" y="929"/>
                  </a:lnTo>
                  <a:lnTo>
                    <a:pt x="1170" y="854"/>
                  </a:lnTo>
                  <a:lnTo>
                    <a:pt x="1152" y="817"/>
                  </a:lnTo>
                  <a:lnTo>
                    <a:pt x="1152" y="780"/>
                  </a:lnTo>
                  <a:lnTo>
                    <a:pt x="1189" y="576"/>
                  </a:lnTo>
                  <a:lnTo>
                    <a:pt x="1189" y="483"/>
                  </a:lnTo>
                  <a:lnTo>
                    <a:pt x="1170" y="390"/>
                  </a:lnTo>
                  <a:lnTo>
                    <a:pt x="1152" y="297"/>
                  </a:lnTo>
                  <a:lnTo>
                    <a:pt x="1096" y="205"/>
                  </a:lnTo>
                  <a:lnTo>
                    <a:pt x="1040" y="130"/>
                  </a:lnTo>
                  <a:lnTo>
                    <a:pt x="948" y="75"/>
                  </a:lnTo>
                  <a:lnTo>
                    <a:pt x="873" y="3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23" name="Google Shape;2423;p68"/>
            <p:cNvSpPr/>
            <p:nvPr/>
          </p:nvSpPr>
          <p:spPr>
            <a:xfrm>
              <a:off x="4691504" y="1277318"/>
              <a:ext cx="116816" cy="109390"/>
            </a:xfrm>
            <a:custGeom>
              <a:avLst/>
              <a:gdLst/>
              <a:ahLst/>
              <a:cxnLst/>
              <a:rect l="l" t="t" r="r" b="b"/>
              <a:pathLst>
                <a:path w="3492" h="3270" extrusionOk="0">
                  <a:moveTo>
                    <a:pt x="2024" y="187"/>
                  </a:moveTo>
                  <a:lnTo>
                    <a:pt x="2061" y="242"/>
                  </a:lnTo>
                  <a:lnTo>
                    <a:pt x="2061" y="298"/>
                  </a:lnTo>
                  <a:lnTo>
                    <a:pt x="2061" y="335"/>
                  </a:lnTo>
                  <a:lnTo>
                    <a:pt x="2024" y="354"/>
                  </a:lnTo>
                  <a:lnTo>
                    <a:pt x="1876" y="447"/>
                  </a:lnTo>
                  <a:lnTo>
                    <a:pt x="1820" y="502"/>
                  </a:lnTo>
                  <a:lnTo>
                    <a:pt x="1746" y="558"/>
                  </a:lnTo>
                  <a:lnTo>
                    <a:pt x="1634" y="688"/>
                  </a:lnTo>
                  <a:lnTo>
                    <a:pt x="1542" y="837"/>
                  </a:lnTo>
                  <a:lnTo>
                    <a:pt x="1523" y="855"/>
                  </a:lnTo>
                  <a:lnTo>
                    <a:pt x="1504" y="874"/>
                  </a:lnTo>
                  <a:lnTo>
                    <a:pt x="1449" y="874"/>
                  </a:lnTo>
                  <a:lnTo>
                    <a:pt x="1412" y="837"/>
                  </a:lnTo>
                  <a:lnTo>
                    <a:pt x="1412" y="781"/>
                  </a:lnTo>
                  <a:lnTo>
                    <a:pt x="1430" y="688"/>
                  </a:lnTo>
                  <a:lnTo>
                    <a:pt x="1467" y="595"/>
                  </a:lnTo>
                  <a:lnTo>
                    <a:pt x="1523" y="502"/>
                  </a:lnTo>
                  <a:lnTo>
                    <a:pt x="1597" y="410"/>
                  </a:lnTo>
                  <a:lnTo>
                    <a:pt x="1690" y="335"/>
                  </a:lnTo>
                  <a:lnTo>
                    <a:pt x="1764" y="261"/>
                  </a:lnTo>
                  <a:lnTo>
                    <a:pt x="1857" y="224"/>
                  </a:lnTo>
                  <a:lnTo>
                    <a:pt x="1950" y="187"/>
                  </a:lnTo>
                  <a:close/>
                  <a:moveTo>
                    <a:pt x="1913" y="1"/>
                  </a:moveTo>
                  <a:lnTo>
                    <a:pt x="1820" y="20"/>
                  </a:lnTo>
                  <a:lnTo>
                    <a:pt x="1727" y="57"/>
                  </a:lnTo>
                  <a:lnTo>
                    <a:pt x="1634" y="94"/>
                  </a:lnTo>
                  <a:lnTo>
                    <a:pt x="1560" y="168"/>
                  </a:lnTo>
                  <a:lnTo>
                    <a:pt x="1486" y="224"/>
                  </a:lnTo>
                  <a:lnTo>
                    <a:pt x="1430" y="317"/>
                  </a:lnTo>
                  <a:lnTo>
                    <a:pt x="1374" y="410"/>
                  </a:lnTo>
                  <a:lnTo>
                    <a:pt x="1337" y="502"/>
                  </a:lnTo>
                  <a:lnTo>
                    <a:pt x="1319" y="614"/>
                  </a:lnTo>
                  <a:lnTo>
                    <a:pt x="1337" y="744"/>
                  </a:lnTo>
                  <a:lnTo>
                    <a:pt x="1319" y="799"/>
                  </a:lnTo>
                  <a:lnTo>
                    <a:pt x="1319" y="855"/>
                  </a:lnTo>
                  <a:lnTo>
                    <a:pt x="1319" y="874"/>
                  </a:lnTo>
                  <a:lnTo>
                    <a:pt x="1300" y="911"/>
                  </a:lnTo>
                  <a:lnTo>
                    <a:pt x="1263" y="948"/>
                  </a:lnTo>
                  <a:lnTo>
                    <a:pt x="1189" y="948"/>
                  </a:lnTo>
                  <a:lnTo>
                    <a:pt x="1170" y="911"/>
                  </a:lnTo>
                  <a:lnTo>
                    <a:pt x="1152" y="837"/>
                  </a:lnTo>
                  <a:lnTo>
                    <a:pt x="1114" y="818"/>
                  </a:lnTo>
                  <a:lnTo>
                    <a:pt x="1096" y="762"/>
                  </a:lnTo>
                  <a:lnTo>
                    <a:pt x="1059" y="651"/>
                  </a:lnTo>
                  <a:lnTo>
                    <a:pt x="1003" y="539"/>
                  </a:lnTo>
                  <a:lnTo>
                    <a:pt x="947" y="447"/>
                  </a:lnTo>
                  <a:lnTo>
                    <a:pt x="854" y="354"/>
                  </a:lnTo>
                  <a:lnTo>
                    <a:pt x="762" y="280"/>
                  </a:lnTo>
                  <a:lnTo>
                    <a:pt x="650" y="242"/>
                  </a:lnTo>
                  <a:lnTo>
                    <a:pt x="520" y="224"/>
                  </a:lnTo>
                  <a:lnTo>
                    <a:pt x="390" y="242"/>
                  </a:lnTo>
                  <a:lnTo>
                    <a:pt x="297" y="280"/>
                  </a:lnTo>
                  <a:lnTo>
                    <a:pt x="223" y="335"/>
                  </a:lnTo>
                  <a:lnTo>
                    <a:pt x="167" y="391"/>
                  </a:lnTo>
                  <a:lnTo>
                    <a:pt x="112" y="465"/>
                  </a:lnTo>
                  <a:lnTo>
                    <a:pt x="56" y="539"/>
                  </a:lnTo>
                  <a:lnTo>
                    <a:pt x="19" y="632"/>
                  </a:lnTo>
                  <a:lnTo>
                    <a:pt x="0" y="725"/>
                  </a:lnTo>
                  <a:lnTo>
                    <a:pt x="0" y="818"/>
                  </a:lnTo>
                  <a:lnTo>
                    <a:pt x="112" y="1022"/>
                  </a:lnTo>
                  <a:lnTo>
                    <a:pt x="223" y="1264"/>
                  </a:lnTo>
                  <a:lnTo>
                    <a:pt x="316" y="1487"/>
                  </a:lnTo>
                  <a:lnTo>
                    <a:pt x="409" y="1728"/>
                  </a:lnTo>
                  <a:lnTo>
                    <a:pt x="520" y="2192"/>
                  </a:lnTo>
                  <a:lnTo>
                    <a:pt x="557" y="2397"/>
                  </a:lnTo>
                  <a:lnTo>
                    <a:pt x="594" y="2564"/>
                  </a:lnTo>
                  <a:lnTo>
                    <a:pt x="594" y="2582"/>
                  </a:lnTo>
                  <a:lnTo>
                    <a:pt x="669" y="2527"/>
                  </a:lnTo>
                  <a:lnTo>
                    <a:pt x="780" y="2489"/>
                  </a:lnTo>
                  <a:lnTo>
                    <a:pt x="873" y="2471"/>
                  </a:lnTo>
                  <a:lnTo>
                    <a:pt x="984" y="2452"/>
                  </a:lnTo>
                  <a:lnTo>
                    <a:pt x="1077" y="2471"/>
                  </a:lnTo>
                  <a:lnTo>
                    <a:pt x="1189" y="2489"/>
                  </a:lnTo>
                  <a:lnTo>
                    <a:pt x="1282" y="2508"/>
                  </a:lnTo>
                  <a:lnTo>
                    <a:pt x="1374" y="2564"/>
                  </a:lnTo>
                  <a:lnTo>
                    <a:pt x="1504" y="2675"/>
                  </a:lnTo>
                  <a:lnTo>
                    <a:pt x="1616" y="2805"/>
                  </a:lnTo>
                  <a:lnTo>
                    <a:pt x="1690" y="2954"/>
                  </a:lnTo>
                  <a:lnTo>
                    <a:pt x="1727" y="3121"/>
                  </a:lnTo>
                  <a:lnTo>
                    <a:pt x="1820" y="3065"/>
                  </a:lnTo>
                  <a:lnTo>
                    <a:pt x="1913" y="3028"/>
                  </a:lnTo>
                  <a:lnTo>
                    <a:pt x="2006" y="2991"/>
                  </a:lnTo>
                  <a:lnTo>
                    <a:pt x="2284" y="2991"/>
                  </a:lnTo>
                  <a:lnTo>
                    <a:pt x="2377" y="3028"/>
                  </a:lnTo>
                  <a:lnTo>
                    <a:pt x="2451" y="3047"/>
                  </a:lnTo>
                  <a:lnTo>
                    <a:pt x="2600" y="3158"/>
                  </a:lnTo>
                  <a:lnTo>
                    <a:pt x="2730" y="3269"/>
                  </a:lnTo>
                  <a:lnTo>
                    <a:pt x="2804" y="3195"/>
                  </a:lnTo>
                  <a:lnTo>
                    <a:pt x="2879" y="3102"/>
                  </a:lnTo>
                  <a:lnTo>
                    <a:pt x="3046" y="2972"/>
                  </a:lnTo>
                  <a:lnTo>
                    <a:pt x="2916" y="2879"/>
                  </a:lnTo>
                  <a:lnTo>
                    <a:pt x="2786" y="2768"/>
                  </a:lnTo>
                  <a:lnTo>
                    <a:pt x="2674" y="2638"/>
                  </a:lnTo>
                  <a:lnTo>
                    <a:pt x="2563" y="2508"/>
                  </a:lnTo>
                  <a:lnTo>
                    <a:pt x="2489" y="2359"/>
                  </a:lnTo>
                  <a:lnTo>
                    <a:pt x="2414" y="2211"/>
                  </a:lnTo>
                  <a:lnTo>
                    <a:pt x="2359" y="2062"/>
                  </a:lnTo>
                  <a:lnTo>
                    <a:pt x="2321" y="1914"/>
                  </a:lnTo>
                  <a:lnTo>
                    <a:pt x="2284" y="1747"/>
                  </a:lnTo>
                  <a:lnTo>
                    <a:pt x="2284" y="1598"/>
                  </a:lnTo>
                  <a:lnTo>
                    <a:pt x="2303" y="1449"/>
                  </a:lnTo>
                  <a:lnTo>
                    <a:pt x="2340" y="1282"/>
                  </a:lnTo>
                  <a:lnTo>
                    <a:pt x="2396" y="1134"/>
                  </a:lnTo>
                  <a:lnTo>
                    <a:pt x="2470" y="985"/>
                  </a:lnTo>
                  <a:lnTo>
                    <a:pt x="2581" y="855"/>
                  </a:lnTo>
                  <a:lnTo>
                    <a:pt x="2711" y="707"/>
                  </a:lnTo>
                  <a:lnTo>
                    <a:pt x="2879" y="577"/>
                  </a:lnTo>
                  <a:lnTo>
                    <a:pt x="3083" y="465"/>
                  </a:lnTo>
                  <a:lnTo>
                    <a:pt x="3269" y="410"/>
                  </a:lnTo>
                  <a:lnTo>
                    <a:pt x="3491" y="354"/>
                  </a:lnTo>
                  <a:lnTo>
                    <a:pt x="3417" y="280"/>
                  </a:lnTo>
                  <a:lnTo>
                    <a:pt x="3324" y="205"/>
                  </a:lnTo>
                  <a:lnTo>
                    <a:pt x="3250" y="150"/>
                  </a:lnTo>
                  <a:lnTo>
                    <a:pt x="3139" y="112"/>
                  </a:lnTo>
                  <a:lnTo>
                    <a:pt x="2971" y="112"/>
                  </a:lnTo>
                  <a:lnTo>
                    <a:pt x="2879" y="150"/>
                  </a:lnTo>
                  <a:lnTo>
                    <a:pt x="2804" y="205"/>
                  </a:lnTo>
                  <a:lnTo>
                    <a:pt x="2823" y="261"/>
                  </a:lnTo>
                  <a:lnTo>
                    <a:pt x="2804" y="317"/>
                  </a:lnTo>
                  <a:lnTo>
                    <a:pt x="2749" y="372"/>
                  </a:lnTo>
                  <a:lnTo>
                    <a:pt x="2693" y="391"/>
                  </a:lnTo>
                  <a:lnTo>
                    <a:pt x="2656" y="410"/>
                  </a:lnTo>
                  <a:lnTo>
                    <a:pt x="2619" y="391"/>
                  </a:lnTo>
                  <a:lnTo>
                    <a:pt x="2600" y="372"/>
                  </a:lnTo>
                  <a:lnTo>
                    <a:pt x="2581" y="335"/>
                  </a:lnTo>
                  <a:lnTo>
                    <a:pt x="2563" y="317"/>
                  </a:lnTo>
                  <a:lnTo>
                    <a:pt x="2489" y="224"/>
                  </a:lnTo>
                  <a:lnTo>
                    <a:pt x="2396" y="131"/>
                  </a:lnTo>
                  <a:lnTo>
                    <a:pt x="2303" y="75"/>
                  </a:lnTo>
                  <a:lnTo>
                    <a:pt x="2210" y="38"/>
                  </a:lnTo>
                  <a:lnTo>
                    <a:pt x="20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24" name="Google Shape;2424;p68"/>
            <p:cNvSpPr/>
            <p:nvPr/>
          </p:nvSpPr>
          <p:spPr>
            <a:xfrm>
              <a:off x="4738707" y="1283540"/>
              <a:ext cx="21778" cy="23015"/>
            </a:xfrm>
            <a:custGeom>
              <a:avLst/>
              <a:gdLst/>
              <a:ahLst/>
              <a:cxnLst/>
              <a:rect l="l" t="t" r="r" b="b"/>
              <a:pathLst>
                <a:path w="651" h="688" extrusionOk="0">
                  <a:moveTo>
                    <a:pt x="539" y="1"/>
                  </a:moveTo>
                  <a:lnTo>
                    <a:pt x="446" y="38"/>
                  </a:lnTo>
                  <a:lnTo>
                    <a:pt x="353" y="75"/>
                  </a:lnTo>
                  <a:lnTo>
                    <a:pt x="279" y="149"/>
                  </a:lnTo>
                  <a:lnTo>
                    <a:pt x="186" y="224"/>
                  </a:lnTo>
                  <a:lnTo>
                    <a:pt x="112" y="316"/>
                  </a:lnTo>
                  <a:lnTo>
                    <a:pt x="56" y="409"/>
                  </a:lnTo>
                  <a:lnTo>
                    <a:pt x="19" y="502"/>
                  </a:lnTo>
                  <a:lnTo>
                    <a:pt x="1" y="595"/>
                  </a:lnTo>
                  <a:lnTo>
                    <a:pt x="1" y="651"/>
                  </a:lnTo>
                  <a:lnTo>
                    <a:pt x="38" y="688"/>
                  </a:lnTo>
                  <a:lnTo>
                    <a:pt x="93" y="688"/>
                  </a:lnTo>
                  <a:lnTo>
                    <a:pt x="112" y="669"/>
                  </a:lnTo>
                  <a:lnTo>
                    <a:pt x="131" y="651"/>
                  </a:lnTo>
                  <a:lnTo>
                    <a:pt x="223" y="502"/>
                  </a:lnTo>
                  <a:lnTo>
                    <a:pt x="335" y="372"/>
                  </a:lnTo>
                  <a:lnTo>
                    <a:pt x="409" y="316"/>
                  </a:lnTo>
                  <a:lnTo>
                    <a:pt x="465" y="261"/>
                  </a:lnTo>
                  <a:lnTo>
                    <a:pt x="613" y="168"/>
                  </a:lnTo>
                  <a:lnTo>
                    <a:pt x="650" y="149"/>
                  </a:lnTo>
                  <a:lnTo>
                    <a:pt x="650" y="112"/>
                  </a:lnTo>
                  <a:lnTo>
                    <a:pt x="650" y="56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25" name="Google Shape;2425;p68"/>
            <p:cNvSpPr/>
            <p:nvPr/>
          </p:nvSpPr>
          <p:spPr>
            <a:xfrm>
              <a:off x="4663537" y="1163007"/>
              <a:ext cx="55933" cy="132372"/>
            </a:xfrm>
            <a:custGeom>
              <a:avLst/>
              <a:gdLst/>
              <a:ahLst/>
              <a:cxnLst/>
              <a:rect l="l" t="t" r="r" b="b"/>
              <a:pathLst>
                <a:path w="1672" h="3957" extrusionOk="0">
                  <a:moveTo>
                    <a:pt x="428" y="1"/>
                  </a:moveTo>
                  <a:lnTo>
                    <a:pt x="242" y="38"/>
                  </a:lnTo>
                  <a:lnTo>
                    <a:pt x="38" y="94"/>
                  </a:lnTo>
                  <a:lnTo>
                    <a:pt x="0" y="112"/>
                  </a:lnTo>
                  <a:lnTo>
                    <a:pt x="223" y="280"/>
                  </a:lnTo>
                  <a:lnTo>
                    <a:pt x="428" y="465"/>
                  </a:lnTo>
                  <a:lnTo>
                    <a:pt x="595" y="651"/>
                  </a:lnTo>
                  <a:lnTo>
                    <a:pt x="743" y="874"/>
                  </a:lnTo>
                  <a:lnTo>
                    <a:pt x="873" y="1097"/>
                  </a:lnTo>
                  <a:lnTo>
                    <a:pt x="948" y="1319"/>
                  </a:lnTo>
                  <a:lnTo>
                    <a:pt x="1022" y="1561"/>
                  </a:lnTo>
                  <a:lnTo>
                    <a:pt x="1040" y="1802"/>
                  </a:lnTo>
                  <a:lnTo>
                    <a:pt x="1059" y="2062"/>
                  </a:lnTo>
                  <a:lnTo>
                    <a:pt x="1022" y="2304"/>
                  </a:lnTo>
                  <a:lnTo>
                    <a:pt x="985" y="2545"/>
                  </a:lnTo>
                  <a:lnTo>
                    <a:pt x="892" y="2787"/>
                  </a:lnTo>
                  <a:lnTo>
                    <a:pt x="780" y="3028"/>
                  </a:lnTo>
                  <a:lnTo>
                    <a:pt x="650" y="3251"/>
                  </a:lnTo>
                  <a:lnTo>
                    <a:pt x="483" y="3455"/>
                  </a:lnTo>
                  <a:lnTo>
                    <a:pt x="279" y="3659"/>
                  </a:lnTo>
                  <a:lnTo>
                    <a:pt x="242" y="3678"/>
                  </a:lnTo>
                  <a:lnTo>
                    <a:pt x="335" y="3715"/>
                  </a:lnTo>
                  <a:lnTo>
                    <a:pt x="483" y="3808"/>
                  </a:lnTo>
                  <a:lnTo>
                    <a:pt x="613" y="3956"/>
                  </a:lnTo>
                  <a:lnTo>
                    <a:pt x="650" y="3864"/>
                  </a:lnTo>
                  <a:lnTo>
                    <a:pt x="706" y="3771"/>
                  </a:lnTo>
                  <a:lnTo>
                    <a:pt x="762" y="3678"/>
                  </a:lnTo>
                  <a:lnTo>
                    <a:pt x="818" y="3604"/>
                  </a:lnTo>
                  <a:lnTo>
                    <a:pt x="892" y="3548"/>
                  </a:lnTo>
                  <a:lnTo>
                    <a:pt x="985" y="3492"/>
                  </a:lnTo>
                  <a:lnTo>
                    <a:pt x="1059" y="3437"/>
                  </a:lnTo>
                  <a:lnTo>
                    <a:pt x="1152" y="3399"/>
                  </a:lnTo>
                  <a:lnTo>
                    <a:pt x="1208" y="3399"/>
                  </a:lnTo>
                  <a:lnTo>
                    <a:pt x="1300" y="3232"/>
                  </a:lnTo>
                  <a:lnTo>
                    <a:pt x="1393" y="3065"/>
                  </a:lnTo>
                  <a:lnTo>
                    <a:pt x="1468" y="2898"/>
                  </a:lnTo>
                  <a:lnTo>
                    <a:pt x="1523" y="2731"/>
                  </a:lnTo>
                  <a:lnTo>
                    <a:pt x="1579" y="2545"/>
                  </a:lnTo>
                  <a:lnTo>
                    <a:pt x="1616" y="2378"/>
                  </a:lnTo>
                  <a:lnTo>
                    <a:pt x="1653" y="2192"/>
                  </a:lnTo>
                  <a:lnTo>
                    <a:pt x="1672" y="2007"/>
                  </a:lnTo>
                  <a:lnTo>
                    <a:pt x="1672" y="1821"/>
                  </a:lnTo>
                  <a:lnTo>
                    <a:pt x="1653" y="1635"/>
                  </a:lnTo>
                  <a:lnTo>
                    <a:pt x="1635" y="1449"/>
                  </a:lnTo>
                  <a:lnTo>
                    <a:pt x="1598" y="1282"/>
                  </a:lnTo>
                  <a:lnTo>
                    <a:pt x="1542" y="1097"/>
                  </a:lnTo>
                  <a:lnTo>
                    <a:pt x="1468" y="930"/>
                  </a:lnTo>
                  <a:lnTo>
                    <a:pt x="1375" y="762"/>
                  </a:lnTo>
                  <a:lnTo>
                    <a:pt x="1282" y="595"/>
                  </a:lnTo>
                  <a:lnTo>
                    <a:pt x="1152" y="410"/>
                  </a:lnTo>
                  <a:lnTo>
                    <a:pt x="1003" y="242"/>
                  </a:lnTo>
                  <a:lnTo>
                    <a:pt x="873" y="131"/>
                  </a:lnTo>
                  <a:lnTo>
                    <a:pt x="743" y="57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26" name="Google Shape;2426;p68"/>
            <p:cNvSpPr/>
            <p:nvPr/>
          </p:nvSpPr>
          <p:spPr>
            <a:xfrm>
              <a:off x="4641792" y="1298461"/>
              <a:ext cx="57806" cy="132338"/>
            </a:xfrm>
            <a:custGeom>
              <a:avLst/>
              <a:gdLst/>
              <a:ahLst/>
              <a:cxnLst/>
              <a:rect l="l" t="t" r="r" b="b"/>
              <a:pathLst>
                <a:path w="1728" h="3956" extrusionOk="0">
                  <a:moveTo>
                    <a:pt x="502" y="0"/>
                  </a:moveTo>
                  <a:lnTo>
                    <a:pt x="409" y="37"/>
                  </a:lnTo>
                  <a:lnTo>
                    <a:pt x="298" y="75"/>
                  </a:lnTo>
                  <a:lnTo>
                    <a:pt x="75" y="260"/>
                  </a:lnTo>
                  <a:lnTo>
                    <a:pt x="316" y="427"/>
                  </a:lnTo>
                  <a:lnTo>
                    <a:pt x="520" y="632"/>
                  </a:lnTo>
                  <a:lnTo>
                    <a:pt x="688" y="836"/>
                  </a:lnTo>
                  <a:lnTo>
                    <a:pt x="799" y="1059"/>
                  </a:lnTo>
                  <a:lnTo>
                    <a:pt x="873" y="1282"/>
                  </a:lnTo>
                  <a:lnTo>
                    <a:pt x="929" y="1523"/>
                  </a:lnTo>
                  <a:lnTo>
                    <a:pt x="948" y="1783"/>
                  </a:lnTo>
                  <a:lnTo>
                    <a:pt x="929" y="2025"/>
                  </a:lnTo>
                  <a:lnTo>
                    <a:pt x="892" y="2285"/>
                  </a:lnTo>
                  <a:lnTo>
                    <a:pt x="818" y="2545"/>
                  </a:lnTo>
                  <a:lnTo>
                    <a:pt x="725" y="2805"/>
                  </a:lnTo>
                  <a:lnTo>
                    <a:pt x="613" y="3046"/>
                  </a:lnTo>
                  <a:lnTo>
                    <a:pt x="483" y="3287"/>
                  </a:lnTo>
                  <a:lnTo>
                    <a:pt x="335" y="3529"/>
                  </a:lnTo>
                  <a:lnTo>
                    <a:pt x="168" y="3752"/>
                  </a:lnTo>
                  <a:lnTo>
                    <a:pt x="1" y="3956"/>
                  </a:lnTo>
                  <a:lnTo>
                    <a:pt x="1" y="3956"/>
                  </a:lnTo>
                  <a:lnTo>
                    <a:pt x="576" y="3919"/>
                  </a:lnTo>
                  <a:lnTo>
                    <a:pt x="1170" y="3882"/>
                  </a:lnTo>
                  <a:lnTo>
                    <a:pt x="1356" y="3603"/>
                  </a:lnTo>
                  <a:lnTo>
                    <a:pt x="1505" y="3324"/>
                  </a:lnTo>
                  <a:lnTo>
                    <a:pt x="1616" y="3027"/>
                  </a:lnTo>
                  <a:lnTo>
                    <a:pt x="1690" y="2730"/>
                  </a:lnTo>
                  <a:lnTo>
                    <a:pt x="1728" y="2415"/>
                  </a:lnTo>
                  <a:lnTo>
                    <a:pt x="1728" y="2099"/>
                  </a:lnTo>
                  <a:lnTo>
                    <a:pt x="1690" y="1783"/>
                  </a:lnTo>
                  <a:lnTo>
                    <a:pt x="1616" y="1449"/>
                  </a:lnTo>
                  <a:lnTo>
                    <a:pt x="1523" y="1170"/>
                  </a:lnTo>
                  <a:lnTo>
                    <a:pt x="1412" y="855"/>
                  </a:lnTo>
                  <a:lnTo>
                    <a:pt x="1338" y="706"/>
                  </a:lnTo>
                  <a:lnTo>
                    <a:pt x="1263" y="576"/>
                  </a:lnTo>
                  <a:lnTo>
                    <a:pt x="1189" y="446"/>
                  </a:lnTo>
                  <a:lnTo>
                    <a:pt x="1078" y="335"/>
                  </a:lnTo>
                  <a:lnTo>
                    <a:pt x="910" y="186"/>
                  </a:lnTo>
                  <a:lnTo>
                    <a:pt x="743" y="75"/>
                  </a:lnTo>
                  <a:lnTo>
                    <a:pt x="613" y="19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27" name="Google Shape;2427;p68"/>
            <p:cNvSpPr/>
            <p:nvPr/>
          </p:nvSpPr>
          <p:spPr>
            <a:xfrm>
              <a:off x="4520657" y="1169865"/>
              <a:ext cx="169638" cy="119927"/>
            </a:xfrm>
            <a:custGeom>
              <a:avLst/>
              <a:gdLst/>
              <a:ahLst/>
              <a:cxnLst/>
              <a:rect l="l" t="t" r="r" b="b"/>
              <a:pathLst>
                <a:path w="5071" h="3585" extrusionOk="0">
                  <a:moveTo>
                    <a:pt x="3956" y="854"/>
                  </a:moveTo>
                  <a:lnTo>
                    <a:pt x="4049" y="873"/>
                  </a:lnTo>
                  <a:lnTo>
                    <a:pt x="4123" y="892"/>
                  </a:lnTo>
                  <a:lnTo>
                    <a:pt x="4179" y="910"/>
                  </a:lnTo>
                  <a:lnTo>
                    <a:pt x="4234" y="947"/>
                  </a:lnTo>
                  <a:lnTo>
                    <a:pt x="4290" y="1003"/>
                  </a:lnTo>
                  <a:lnTo>
                    <a:pt x="4309" y="1040"/>
                  </a:lnTo>
                  <a:lnTo>
                    <a:pt x="4327" y="1096"/>
                  </a:lnTo>
                  <a:lnTo>
                    <a:pt x="4309" y="1170"/>
                  </a:lnTo>
                  <a:lnTo>
                    <a:pt x="4290" y="1226"/>
                  </a:lnTo>
                  <a:lnTo>
                    <a:pt x="4234" y="1300"/>
                  </a:lnTo>
                  <a:lnTo>
                    <a:pt x="4179" y="1337"/>
                  </a:lnTo>
                  <a:lnTo>
                    <a:pt x="4123" y="1374"/>
                  </a:lnTo>
                  <a:lnTo>
                    <a:pt x="4049" y="1412"/>
                  </a:lnTo>
                  <a:lnTo>
                    <a:pt x="3882" y="1449"/>
                  </a:lnTo>
                  <a:lnTo>
                    <a:pt x="3733" y="1449"/>
                  </a:lnTo>
                  <a:lnTo>
                    <a:pt x="3622" y="1412"/>
                  </a:lnTo>
                  <a:lnTo>
                    <a:pt x="3492" y="1356"/>
                  </a:lnTo>
                  <a:lnTo>
                    <a:pt x="3399" y="1282"/>
                  </a:lnTo>
                  <a:lnTo>
                    <a:pt x="3306" y="1189"/>
                  </a:lnTo>
                  <a:lnTo>
                    <a:pt x="3250" y="1189"/>
                  </a:lnTo>
                  <a:lnTo>
                    <a:pt x="3213" y="1152"/>
                  </a:lnTo>
                  <a:lnTo>
                    <a:pt x="3194" y="1096"/>
                  </a:lnTo>
                  <a:lnTo>
                    <a:pt x="3213" y="1059"/>
                  </a:lnTo>
                  <a:lnTo>
                    <a:pt x="3250" y="1040"/>
                  </a:lnTo>
                  <a:lnTo>
                    <a:pt x="3436" y="966"/>
                  </a:lnTo>
                  <a:lnTo>
                    <a:pt x="3640" y="892"/>
                  </a:lnTo>
                  <a:lnTo>
                    <a:pt x="3844" y="873"/>
                  </a:lnTo>
                  <a:lnTo>
                    <a:pt x="3956" y="854"/>
                  </a:lnTo>
                  <a:close/>
                  <a:moveTo>
                    <a:pt x="4086" y="0"/>
                  </a:moveTo>
                  <a:lnTo>
                    <a:pt x="3510" y="297"/>
                  </a:lnTo>
                  <a:lnTo>
                    <a:pt x="2990" y="576"/>
                  </a:lnTo>
                  <a:lnTo>
                    <a:pt x="2972" y="650"/>
                  </a:lnTo>
                  <a:lnTo>
                    <a:pt x="2953" y="687"/>
                  </a:lnTo>
                  <a:lnTo>
                    <a:pt x="2934" y="725"/>
                  </a:lnTo>
                  <a:lnTo>
                    <a:pt x="2897" y="743"/>
                  </a:lnTo>
                  <a:lnTo>
                    <a:pt x="2860" y="762"/>
                  </a:lnTo>
                  <a:lnTo>
                    <a:pt x="2786" y="762"/>
                  </a:lnTo>
                  <a:lnTo>
                    <a:pt x="2730" y="706"/>
                  </a:lnTo>
                  <a:lnTo>
                    <a:pt x="780" y="1783"/>
                  </a:lnTo>
                  <a:lnTo>
                    <a:pt x="762" y="1820"/>
                  </a:lnTo>
                  <a:lnTo>
                    <a:pt x="725" y="1839"/>
                  </a:lnTo>
                  <a:lnTo>
                    <a:pt x="687" y="1857"/>
                  </a:lnTo>
                  <a:lnTo>
                    <a:pt x="632" y="1857"/>
                  </a:lnTo>
                  <a:lnTo>
                    <a:pt x="19" y="2192"/>
                  </a:lnTo>
                  <a:lnTo>
                    <a:pt x="0" y="2192"/>
                  </a:lnTo>
                  <a:lnTo>
                    <a:pt x="112" y="2229"/>
                  </a:lnTo>
                  <a:lnTo>
                    <a:pt x="223" y="2266"/>
                  </a:lnTo>
                  <a:lnTo>
                    <a:pt x="335" y="2322"/>
                  </a:lnTo>
                  <a:lnTo>
                    <a:pt x="446" y="2396"/>
                  </a:lnTo>
                  <a:lnTo>
                    <a:pt x="557" y="2507"/>
                  </a:lnTo>
                  <a:lnTo>
                    <a:pt x="650" y="2619"/>
                  </a:lnTo>
                  <a:lnTo>
                    <a:pt x="706" y="2767"/>
                  </a:lnTo>
                  <a:lnTo>
                    <a:pt x="762" y="2897"/>
                  </a:lnTo>
                  <a:lnTo>
                    <a:pt x="780" y="3046"/>
                  </a:lnTo>
                  <a:lnTo>
                    <a:pt x="780" y="3194"/>
                  </a:lnTo>
                  <a:lnTo>
                    <a:pt x="743" y="3343"/>
                  </a:lnTo>
                  <a:lnTo>
                    <a:pt x="687" y="3473"/>
                  </a:lnTo>
                  <a:lnTo>
                    <a:pt x="817" y="3529"/>
                  </a:lnTo>
                  <a:lnTo>
                    <a:pt x="929" y="3584"/>
                  </a:lnTo>
                  <a:lnTo>
                    <a:pt x="985" y="3380"/>
                  </a:lnTo>
                  <a:lnTo>
                    <a:pt x="1059" y="3194"/>
                  </a:lnTo>
                  <a:lnTo>
                    <a:pt x="1152" y="3009"/>
                  </a:lnTo>
                  <a:lnTo>
                    <a:pt x="1282" y="2842"/>
                  </a:lnTo>
                  <a:lnTo>
                    <a:pt x="1430" y="2693"/>
                  </a:lnTo>
                  <a:lnTo>
                    <a:pt x="1597" y="2582"/>
                  </a:lnTo>
                  <a:lnTo>
                    <a:pt x="1783" y="2507"/>
                  </a:lnTo>
                  <a:lnTo>
                    <a:pt x="1987" y="2452"/>
                  </a:lnTo>
                  <a:lnTo>
                    <a:pt x="2173" y="2452"/>
                  </a:lnTo>
                  <a:lnTo>
                    <a:pt x="2340" y="2470"/>
                  </a:lnTo>
                  <a:lnTo>
                    <a:pt x="2303" y="2396"/>
                  </a:lnTo>
                  <a:lnTo>
                    <a:pt x="2247" y="2303"/>
                  </a:lnTo>
                  <a:lnTo>
                    <a:pt x="2210" y="2136"/>
                  </a:lnTo>
                  <a:lnTo>
                    <a:pt x="2173" y="1932"/>
                  </a:lnTo>
                  <a:lnTo>
                    <a:pt x="2192" y="1746"/>
                  </a:lnTo>
                  <a:lnTo>
                    <a:pt x="2192" y="1727"/>
                  </a:lnTo>
                  <a:lnTo>
                    <a:pt x="2210" y="1727"/>
                  </a:lnTo>
                  <a:lnTo>
                    <a:pt x="2266" y="1709"/>
                  </a:lnTo>
                  <a:lnTo>
                    <a:pt x="2303" y="1690"/>
                  </a:lnTo>
                  <a:lnTo>
                    <a:pt x="2340" y="1672"/>
                  </a:lnTo>
                  <a:lnTo>
                    <a:pt x="2377" y="1690"/>
                  </a:lnTo>
                  <a:lnTo>
                    <a:pt x="2563" y="1764"/>
                  </a:lnTo>
                  <a:lnTo>
                    <a:pt x="2767" y="1820"/>
                  </a:lnTo>
                  <a:lnTo>
                    <a:pt x="2953" y="1894"/>
                  </a:lnTo>
                  <a:lnTo>
                    <a:pt x="3046" y="1932"/>
                  </a:lnTo>
                  <a:lnTo>
                    <a:pt x="3120" y="1987"/>
                  </a:lnTo>
                  <a:lnTo>
                    <a:pt x="3176" y="2062"/>
                  </a:lnTo>
                  <a:lnTo>
                    <a:pt x="3213" y="2117"/>
                  </a:lnTo>
                  <a:lnTo>
                    <a:pt x="3250" y="2192"/>
                  </a:lnTo>
                  <a:lnTo>
                    <a:pt x="3250" y="2284"/>
                  </a:lnTo>
                  <a:lnTo>
                    <a:pt x="3232" y="2359"/>
                  </a:lnTo>
                  <a:lnTo>
                    <a:pt x="3213" y="2433"/>
                  </a:lnTo>
                  <a:lnTo>
                    <a:pt x="3176" y="2507"/>
                  </a:lnTo>
                  <a:lnTo>
                    <a:pt x="3120" y="2563"/>
                  </a:lnTo>
                  <a:lnTo>
                    <a:pt x="3046" y="2600"/>
                  </a:lnTo>
                  <a:lnTo>
                    <a:pt x="2972" y="2637"/>
                  </a:lnTo>
                  <a:lnTo>
                    <a:pt x="2897" y="2674"/>
                  </a:lnTo>
                  <a:lnTo>
                    <a:pt x="2823" y="2674"/>
                  </a:lnTo>
                  <a:lnTo>
                    <a:pt x="2953" y="2786"/>
                  </a:lnTo>
                  <a:lnTo>
                    <a:pt x="3064" y="2916"/>
                  </a:lnTo>
                  <a:lnTo>
                    <a:pt x="3157" y="3064"/>
                  </a:lnTo>
                  <a:lnTo>
                    <a:pt x="3213" y="3213"/>
                  </a:lnTo>
                  <a:lnTo>
                    <a:pt x="3343" y="3157"/>
                  </a:lnTo>
                  <a:lnTo>
                    <a:pt x="3492" y="3120"/>
                  </a:lnTo>
                  <a:lnTo>
                    <a:pt x="3622" y="3102"/>
                  </a:lnTo>
                  <a:lnTo>
                    <a:pt x="3770" y="3120"/>
                  </a:lnTo>
                  <a:lnTo>
                    <a:pt x="3900" y="3176"/>
                  </a:lnTo>
                  <a:lnTo>
                    <a:pt x="4030" y="3232"/>
                  </a:lnTo>
                  <a:lnTo>
                    <a:pt x="4141" y="3324"/>
                  </a:lnTo>
                  <a:lnTo>
                    <a:pt x="4216" y="3454"/>
                  </a:lnTo>
                  <a:lnTo>
                    <a:pt x="4383" y="3454"/>
                  </a:lnTo>
                  <a:lnTo>
                    <a:pt x="4364" y="3417"/>
                  </a:lnTo>
                  <a:lnTo>
                    <a:pt x="4346" y="3380"/>
                  </a:lnTo>
                  <a:lnTo>
                    <a:pt x="4346" y="3324"/>
                  </a:lnTo>
                  <a:lnTo>
                    <a:pt x="4383" y="3287"/>
                  </a:lnTo>
                  <a:lnTo>
                    <a:pt x="4550" y="3102"/>
                  </a:lnTo>
                  <a:lnTo>
                    <a:pt x="4699" y="2897"/>
                  </a:lnTo>
                  <a:lnTo>
                    <a:pt x="4829" y="2693"/>
                  </a:lnTo>
                  <a:lnTo>
                    <a:pt x="4921" y="2489"/>
                  </a:lnTo>
                  <a:lnTo>
                    <a:pt x="4996" y="2266"/>
                  </a:lnTo>
                  <a:lnTo>
                    <a:pt x="5033" y="2062"/>
                  </a:lnTo>
                  <a:lnTo>
                    <a:pt x="5070" y="1839"/>
                  </a:lnTo>
                  <a:lnTo>
                    <a:pt x="5051" y="1616"/>
                  </a:lnTo>
                  <a:lnTo>
                    <a:pt x="5033" y="1393"/>
                  </a:lnTo>
                  <a:lnTo>
                    <a:pt x="4959" y="1170"/>
                  </a:lnTo>
                  <a:lnTo>
                    <a:pt x="4884" y="966"/>
                  </a:lnTo>
                  <a:lnTo>
                    <a:pt x="4773" y="762"/>
                  </a:lnTo>
                  <a:lnTo>
                    <a:pt x="4661" y="557"/>
                  </a:lnTo>
                  <a:lnTo>
                    <a:pt x="4494" y="390"/>
                  </a:lnTo>
                  <a:lnTo>
                    <a:pt x="4327" y="223"/>
                  </a:lnTo>
                  <a:lnTo>
                    <a:pt x="4123" y="56"/>
                  </a:lnTo>
                  <a:lnTo>
                    <a:pt x="4086" y="37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28" name="Google Shape;2428;p68"/>
            <p:cNvSpPr/>
            <p:nvPr/>
          </p:nvSpPr>
          <p:spPr>
            <a:xfrm>
              <a:off x="4627507" y="1198434"/>
              <a:ext cx="37935" cy="19904"/>
            </a:xfrm>
            <a:custGeom>
              <a:avLst/>
              <a:gdLst/>
              <a:ahLst/>
              <a:cxnLst/>
              <a:rect l="l" t="t" r="r" b="b"/>
              <a:pathLst>
                <a:path w="1134" h="595" extrusionOk="0">
                  <a:moveTo>
                    <a:pt x="799" y="186"/>
                  </a:moveTo>
                  <a:lnTo>
                    <a:pt x="873" y="223"/>
                  </a:lnTo>
                  <a:lnTo>
                    <a:pt x="910" y="260"/>
                  </a:lnTo>
                  <a:lnTo>
                    <a:pt x="910" y="279"/>
                  </a:lnTo>
                  <a:lnTo>
                    <a:pt x="910" y="316"/>
                  </a:lnTo>
                  <a:lnTo>
                    <a:pt x="836" y="372"/>
                  </a:lnTo>
                  <a:lnTo>
                    <a:pt x="780" y="409"/>
                  </a:lnTo>
                  <a:lnTo>
                    <a:pt x="688" y="428"/>
                  </a:lnTo>
                  <a:lnTo>
                    <a:pt x="539" y="428"/>
                  </a:lnTo>
                  <a:lnTo>
                    <a:pt x="465" y="409"/>
                  </a:lnTo>
                  <a:lnTo>
                    <a:pt x="390" y="372"/>
                  </a:lnTo>
                  <a:lnTo>
                    <a:pt x="316" y="335"/>
                  </a:lnTo>
                  <a:lnTo>
                    <a:pt x="260" y="298"/>
                  </a:lnTo>
                  <a:lnTo>
                    <a:pt x="428" y="242"/>
                  </a:lnTo>
                  <a:lnTo>
                    <a:pt x="595" y="205"/>
                  </a:lnTo>
                  <a:lnTo>
                    <a:pt x="688" y="186"/>
                  </a:lnTo>
                  <a:close/>
                  <a:moveTo>
                    <a:pt x="762" y="0"/>
                  </a:moveTo>
                  <a:lnTo>
                    <a:pt x="650" y="19"/>
                  </a:lnTo>
                  <a:lnTo>
                    <a:pt x="446" y="38"/>
                  </a:lnTo>
                  <a:lnTo>
                    <a:pt x="242" y="112"/>
                  </a:lnTo>
                  <a:lnTo>
                    <a:pt x="56" y="186"/>
                  </a:lnTo>
                  <a:lnTo>
                    <a:pt x="19" y="205"/>
                  </a:lnTo>
                  <a:lnTo>
                    <a:pt x="0" y="242"/>
                  </a:lnTo>
                  <a:lnTo>
                    <a:pt x="19" y="298"/>
                  </a:lnTo>
                  <a:lnTo>
                    <a:pt x="56" y="335"/>
                  </a:lnTo>
                  <a:lnTo>
                    <a:pt x="112" y="335"/>
                  </a:lnTo>
                  <a:lnTo>
                    <a:pt x="205" y="428"/>
                  </a:lnTo>
                  <a:lnTo>
                    <a:pt x="298" y="502"/>
                  </a:lnTo>
                  <a:lnTo>
                    <a:pt x="428" y="558"/>
                  </a:lnTo>
                  <a:lnTo>
                    <a:pt x="539" y="595"/>
                  </a:lnTo>
                  <a:lnTo>
                    <a:pt x="688" y="595"/>
                  </a:lnTo>
                  <a:lnTo>
                    <a:pt x="855" y="558"/>
                  </a:lnTo>
                  <a:lnTo>
                    <a:pt x="929" y="520"/>
                  </a:lnTo>
                  <a:lnTo>
                    <a:pt x="985" y="483"/>
                  </a:lnTo>
                  <a:lnTo>
                    <a:pt x="1040" y="446"/>
                  </a:lnTo>
                  <a:lnTo>
                    <a:pt x="1096" y="372"/>
                  </a:lnTo>
                  <a:lnTo>
                    <a:pt x="1115" y="316"/>
                  </a:lnTo>
                  <a:lnTo>
                    <a:pt x="1133" y="242"/>
                  </a:lnTo>
                  <a:lnTo>
                    <a:pt x="1115" y="186"/>
                  </a:lnTo>
                  <a:lnTo>
                    <a:pt x="1096" y="149"/>
                  </a:lnTo>
                  <a:lnTo>
                    <a:pt x="1040" y="93"/>
                  </a:lnTo>
                  <a:lnTo>
                    <a:pt x="985" y="56"/>
                  </a:lnTo>
                  <a:lnTo>
                    <a:pt x="929" y="38"/>
                  </a:lnTo>
                  <a:lnTo>
                    <a:pt x="855" y="1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29" name="Google Shape;2429;p68"/>
            <p:cNvSpPr/>
            <p:nvPr/>
          </p:nvSpPr>
          <p:spPr>
            <a:xfrm>
              <a:off x="4636205" y="1204657"/>
              <a:ext cx="21778" cy="8096"/>
            </a:xfrm>
            <a:custGeom>
              <a:avLst/>
              <a:gdLst/>
              <a:ahLst/>
              <a:cxnLst/>
              <a:rect l="l" t="t" r="r" b="b"/>
              <a:pathLst>
                <a:path w="651" h="242" extrusionOk="0">
                  <a:moveTo>
                    <a:pt x="428" y="0"/>
                  </a:moveTo>
                  <a:lnTo>
                    <a:pt x="335" y="19"/>
                  </a:lnTo>
                  <a:lnTo>
                    <a:pt x="168" y="56"/>
                  </a:lnTo>
                  <a:lnTo>
                    <a:pt x="0" y="112"/>
                  </a:lnTo>
                  <a:lnTo>
                    <a:pt x="56" y="149"/>
                  </a:lnTo>
                  <a:lnTo>
                    <a:pt x="130" y="186"/>
                  </a:lnTo>
                  <a:lnTo>
                    <a:pt x="205" y="223"/>
                  </a:lnTo>
                  <a:lnTo>
                    <a:pt x="279" y="242"/>
                  </a:lnTo>
                  <a:lnTo>
                    <a:pt x="428" y="242"/>
                  </a:lnTo>
                  <a:lnTo>
                    <a:pt x="520" y="223"/>
                  </a:lnTo>
                  <a:lnTo>
                    <a:pt x="576" y="186"/>
                  </a:lnTo>
                  <a:lnTo>
                    <a:pt x="650" y="130"/>
                  </a:lnTo>
                  <a:lnTo>
                    <a:pt x="650" y="93"/>
                  </a:lnTo>
                  <a:lnTo>
                    <a:pt x="650" y="74"/>
                  </a:lnTo>
                  <a:lnTo>
                    <a:pt x="613" y="37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30" name="Google Shape;2430;p68"/>
            <p:cNvSpPr/>
            <p:nvPr/>
          </p:nvSpPr>
          <p:spPr>
            <a:xfrm>
              <a:off x="4518148" y="1261795"/>
              <a:ext cx="134245" cy="103168"/>
            </a:xfrm>
            <a:custGeom>
              <a:avLst/>
              <a:gdLst/>
              <a:ahLst/>
              <a:cxnLst/>
              <a:rect l="l" t="t" r="r" b="b"/>
              <a:pathLst>
                <a:path w="4013" h="3084" extrusionOk="0">
                  <a:moveTo>
                    <a:pt x="2155" y="224"/>
                  </a:moveTo>
                  <a:lnTo>
                    <a:pt x="2248" y="261"/>
                  </a:lnTo>
                  <a:lnTo>
                    <a:pt x="2359" y="316"/>
                  </a:lnTo>
                  <a:lnTo>
                    <a:pt x="2434" y="391"/>
                  </a:lnTo>
                  <a:lnTo>
                    <a:pt x="2527" y="465"/>
                  </a:lnTo>
                  <a:lnTo>
                    <a:pt x="2582" y="558"/>
                  </a:lnTo>
                  <a:lnTo>
                    <a:pt x="2619" y="669"/>
                  </a:lnTo>
                  <a:lnTo>
                    <a:pt x="2638" y="781"/>
                  </a:lnTo>
                  <a:lnTo>
                    <a:pt x="2619" y="892"/>
                  </a:lnTo>
                  <a:lnTo>
                    <a:pt x="2601" y="929"/>
                  </a:lnTo>
                  <a:lnTo>
                    <a:pt x="2582" y="948"/>
                  </a:lnTo>
                  <a:lnTo>
                    <a:pt x="2508" y="966"/>
                  </a:lnTo>
                  <a:lnTo>
                    <a:pt x="2471" y="966"/>
                  </a:lnTo>
                  <a:lnTo>
                    <a:pt x="2452" y="948"/>
                  </a:lnTo>
                  <a:lnTo>
                    <a:pt x="2434" y="929"/>
                  </a:lnTo>
                  <a:lnTo>
                    <a:pt x="2415" y="892"/>
                  </a:lnTo>
                  <a:lnTo>
                    <a:pt x="2397" y="725"/>
                  </a:lnTo>
                  <a:lnTo>
                    <a:pt x="2378" y="651"/>
                  </a:lnTo>
                  <a:lnTo>
                    <a:pt x="2341" y="576"/>
                  </a:lnTo>
                  <a:lnTo>
                    <a:pt x="2285" y="521"/>
                  </a:lnTo>
                  <a:lnTo>
                    <a:pt x="2229" y="446"/>
                  </a:lnTo>
                  <a:lnTo>
                    <a:pt x="2174" y="409"/>
                  </a:lnTo>
                  <a:lnTo>
                    <a:pt x="2099" y="354"/>
                  </a:lnTo>
                  <a:lnTo>
                    <a:pt x="2062" y="335"/>
                  </a:lnTo>
                  <a:lnTo>
                    <a:pt x="2062" y="316"/>
                  </a:lnTo>
                  <a:lnTo>
                    <a:pt x="2062" y="279"/>
                  </a:lnTo>
                  <a:lnTo>
                    <a:pt x="2099" y="224"/>
                  </a:lnTo>
                  <a:close/>
                  <a:moveTo>
                    <a:pt x="2099" y="1"/>
                  </a:moveTo>
                  <a:lnTo>
                    <a:pt x="2007" y="19"/>
                  </a:lnTo>
                  <a:lnTo>
                    <a:pt x="1839" y="94"/>
                  </a:lnTo>
                  <a:lnTo>
                    <a:pt x="1691" y="168"/>
                  </a:lnTo>
                  <a:lnTo>
                    <a:pt x="1561" y="279"/>
                  </a:lnTo>
                  <a:lnTo>
                    <a:pt x="1449" y="409"/>
                  </a:lnTo>
                  <a:lnTo>
                    <a:pt x="1357" y="558"/>
                  </a:lnTo>
                  <a:lnTo>
                    <a:pt x="1282" y="706"/>
                  </a:lnTo>
                  <a:lnTo>
                    <a:pt x="1227" y="874"/>
                  </a:lnTo>
                  <a:lnTo>
                    <a:pt x="1190" y="1041"/>
                  </a:lnTo>
                  <a:lnTo>
                    <a:pt x="1227" y="1133"/>
                  </a:lnTo>
                  <a:lnTo>
                    <a:pt x="1264" y="1226"/>
                  </a:lnTo>
                  <a:lnTo>
                    <a:pt x="1264" y="1263"/>
                  </a:lnTo>
                  <a:lnTo>
                    <a:pt x="1245" y="1301"/>
                  </a:lnTo>
                  <a:lnTo>
                    <a:pt x="1227" y="1338"/>
                  </a:lnTo>
                  <a:lnTo>
                    <a:pt x="1190" y="1356"/>
                  </a:lnTo>
                  <a:lnTo>
                    <a:pt x="1152" y="1375"/>
                  </a:lnTo>
                  <a:lnTo>
                    <a:pt x="1115" y="1356"/>
                  </a:lnTo>
                  <a:lnTo>
                    <a:pt x="1078" y="1356"/>
                  </a:lnTo>
                  <a:lnTo>
                    <a:pt x="1041" y="1319"/>
                  </a:lnTo>
                  <a:lnTo>
                    <a:pt x="1022" y="1301"/>
                  </a:lnTo>
                  <a:lnTo>
                    <a:pt x="985" y="1263"/>
                  </a:lnTo>
                  <a:lnTo>
                    <a:pt x="967" y="1208"/>
                  </a:lnTo>
                  <a:lnTo>
                    <a:pt x="837" y="1078"/>
                  </a:lnTo>
                  <a:lnTo>
                    <a:pt x="762" y="1041"/>
                  </a:lnTo>
                  <a:lnTo>
                    <a:pt x="688" y="1003"/>
                  </a:lnTo>
                  <a:lnTo>
                    <a:pt x="614" y="966"/>
                  </a:lnTo>
                  <a:lnTo>
                    <a:pt x="428" y="966"/>
                  </a:lnTo>
                  <a:lnTo>
                    <a:pt x="335" y="985"/>
                  </a:lnTo>
                  <a:lnTo>
                    <a:pt x="242" y="1041"/>
                  </a:lnTo>
                  <a:lnTo>
                    <a:pt x="168" y="1115"/>
                  </a:lnTo>
                  <a:lnTo>
                    <a:pt x="94" y="1208"/>
                  </a:lnTo>
                  <a:lnTo>
                    <a:pt x="57" y="1301"/>
                  </a:lnTo>
                  <a:lnTo>
                    <a:pt x="20" y="1393"/>
                  </a:lnTo>
                  <a:lnTo>
                    <a:pt x="1" y="1505"/>
                  </a:lnTo>
                  <a:lnTo>
                    <a:pt x="1" y="1616"/>
                  </a:lnTo>
                  <a:lnTo>
                    <a:pt x="20" y="1728"/>
                  </a:lnTo>
                  <a:lnTo>
                    <a:pt x="20" y="1746"/>
                  </a:lnTo>
                  <a:lnTo>
                    <a:pt x="187" y="1876"/>
                  </a:lnTo>
                  <a:lnTo>
                    <a:pt x="335" y="2006"/>
                  </a:lnTo>
                  <a:lnTo>
                    <a:pt x="465" y="2155"/>
                  </a:lnTo>
                  <a:lnTo>
                    <a:pt x="595" y="2322"/>
                  </a:lnTo>
                  <a:lnTo>
                    <a:pt x="707" y="2508"/>
                  </a:lnTo>
                  <a:lnTo>
                    <a:pt x="800" y="2693"/>
                  </a:lnTo>
                  <a:lnTo>
                    <a:pt x="874" y="2879"/>
                  </a:lnTo>
                  <a:lnTo>
                    <a:pt x="930" y="3083"/>
                  </a:lnTo>
                  <a:lnTo>
                    <a:pt x="2025" y="2266"/>
                  </a:lnTo>
                  <a:lnTo>
                    <a:pt x="3121" y="1468"/>
                  </a:lnTo>
                  <a:lnTo>
                    <a:pt x="3325" y="1319"/>
                  </a:lnTo>
                  <a:lnTo>
                    <a:pt x="3529" y="1133"/>
                  </a:lnTo>
                  <a:lnTo>
                    <a:pt x="3771" y="948"/>
                  </a:lnTo>
                  <a:lnTo>
                    <a:pt x="3882" y="874"/>
                  </a:lnTo>
                  <a:lnTo>
                    <a:pt x="4012" y="799"/>
                  </a:lnTo>
                  <a:lnTo>
                    <a:pt x="3957" y="744"/>
                  </a:lnTo>
                  <a:lnTo>
                    <a:pt x="3901" y="688"/>
                  </a:lnTo>
                  <a:lnTo>
                    <a:pt x="3827" y="632"/>
                  </a:lnTo>
                  <a:lnTo>
                    <a:pt x="3752" y="614"/>
                  </a:lnTo>
                  <a:lnTo>
                    <a:pt x="3622" y="595"/>
                  </a:lnTo>
                  <a:lnTo>
                    <a:pt x="3511" y="614"/>
                  </a:lnTo>
                  <a:lnTo>
                    <a:pt x="3399" y="651"/>
                  </a:lnTo>
                  <a:lnTo>
                    <a:pt x="3288" y="725"/>
                  </a:lnTo>
                  <a:lnTo>
                    <a:pt x="3288" y="762"/>
                  </a:lnTo>
                  <a:lnTo>
                    <a:pt x="3269" y="799"/>
                  </a:lnTo>
                  <a:lnTo>
                    <a:pt x="3232" y="836"/>
                  </a:lnTo>
                  <a:lnTo>
                    <a:pt x="3195" y="836"/>
                  </a:lnTo>
                  <a:lnTo>
                    <a:pt x="3158" y="855"/>
                  </a:lnTo>
                  <a:lnTo>
                    <a:pt x="3121" y="855"/>
                  </a:lnTo>
                  <a:lnTo>
                    <a:pt x="3084" y="836"/>
                  </a:lnTo>
                  <a:lnTo>
                    <a:pt x="3047" y="799"/>
                  </a:lnTo>
                  <a:lnTo>
                    <a:pt x="3047" y="762"/>
                  </a:lnTo>
                  <a:lnTo>
                    <a:pt x="2991" y="576"/>
                  </a:lnTo>
                  <a:lnTo>
                    <a:pt x="2898" y="428"/>
                  </a:lnTo>
                  <a:lnTo>
                    <a:pt x="2805" y="279"/>
                  </a:lnTo>
                  <a:lnTo>
                    <a:pt x="2675" y="149"/>
                  </a:lnTo>
                  <a:lnTo>
                    <a:pt x="2545" y="56"/>
                  </a:lnTo>
                  <a:lnTo>
                    <a:pt x="23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31" name="Google Shape;2431;p68"/>
            <p:cNvSpPr/>
            <p:nvPr/>
          </p:nvSpPr>
          <p:spPr>
            <a:xfrm>
              <a:off x="4515672" y="1310872"/>
              <a:ext cx="149767" cy="121198"/>
            </a:xfrm>
            <a:custGeom>
              <a:avLst/>
              <a:gdLst/>
              <a:ahLst/>
              <a:cxnLst/>
              <a:rect l="l" t="t" r="r" b="b"/>
              <a:pathLst>
                <a:path w="4477" h="3623" extrusionOk="0">
                  <a:moveTo>
                    <a:pt x="3511" y="1004"/>
                  </a:moveTo>
                  <a:lnTo>
                    <a:pt x="3603" y="1022"/>
                  </a:lnTo>
                  <a:lnTo>
                    <a:pt x="3678" y="1059"/>
                  </a:lnTo>
                  <a:lnTo>
                    <a:pt x="3733" y="1096"/>
                  </a:lnTo>
                  <a:lnTo>
                    <a:pt x="3789" y="1171"/>
                  </a:lnTo>
                  <a:lnTo>
                    <a:pt x="3808" y="1245"/>
                  </a:lnTo>
                  <a:lnTo>
                    <a:pt x="3789" y="1338"/>
                  </a:lnTo>
                  <a:lnTo>
                    <a:pt x="3752" y="1412"/>
                  </a:lnTo>
                  <a:lnTo>
                    <a:pt x="3678" y="1486"/>
                  </a:lnTo>
                  <a:lnTo>
                    <a:pt x="3603" y="1542"/>
                  </a:lnTo>
                  <a:lnTo>
                    <a:pt x="3511" y="1579"/>
                  </a:lnTo>
                  <a:lnTo>
                    <a:pt x="3436" y="1616"/>
                  </a:lnTo>
                  <a:lnTo>
                    <a:pt x="3269" y="1672"/>
                  </a:lnTo>
                  <a:lnTo>
                    <a:pt x="3121" y="1672"/>
                  </a:lnTo>
                  <a:lnTo>
                    <a:pt x="2972" y="1654"/>
                  </a:lnTo>
                  <a:lnTo>
                    <a:pt x="2842" y="1598"/>
                  </a:lnTo>
                  <a:lnTo>
                    <a:pt x="2712" y="1524"/>
                  </a:lnTo>
                  <a:lnTo>
                    <a:pt x="2656" y="1524"/>
                  </a:lnTo>
                  <a:lnTo>
                    <a:pt x="2601" y="1505"/>
                  </a:lnTo>
                  <a:lnTo>
                    <a:pt x="2563" y="1449"/>
                  </a:lnTo>
                  <a:lnTo>
                    <a:pt x="2563" y="1412"/>
                  </a:lnTo>
                  <a:lnTo>
                    <a:pt x="2582" y="1394"/>
                  </a:lnTo>
                  <a:lnTo>
                    <a:pt x="2601" y="1375"/>
                  </a:lnTo>
                  <a:lnTo>
                    <a:pt x="2619" y="1338"/>
                  </a:lnTo>
                  <a:lnTo>
                    <a:pt x="2656" y="1319"/>
                  </a:lnTo>
                  <a:lnTo>
                    <a:pt x="2786" y="1189"/>
                  </a:lnTo>
                  <a:lnTo>
                    <a:pt x="2935" y="1096"/>
                  </a:lnTo>
                  <a:lnTo>
                    <a:pt x="3083" y="1041"/>
                  </a:lnTo>
                  <a:lnTo>
                    <a:pt x="3251" y="1004"/>
                  </a:lnTo>
                  <a:close/>
                  <a:moveTo>
                    <a:pt x="1821" y="2118"/>
                  </a:moveTo>
                  <a:lnTo>
                    <a:pt x="1839" y="2174"/>
                  </a:lnTo>
                  <a:lnTo>
                    <a:pt x="1858" y="2155"/>
                  </a:lnTo>
                  <a:lnTo>
                    <a:pt x="1876" y="2155"/>
                  </a:lnTo>
                  <a:lnTo>
                    <a:pt x="2081" y="2174"/>
                  </a:lnTo>
                  <a:lnTo>
                    <a:pt x="2303" y="2211"/>
                  </a:lnTo>
                  <a:lnTo>
                    <a:pt x="2396" y="2248"/>
                  </a:lnTo>
                  <a:lnTo>
                    <a:pt x="2489" y="2285"/>
                  </a:lnTo>
                  <a:lnTo>
                    <a:pt x="2582" y="2359"/>
                  </a:lnTo>
                  <a:lnTo>
                    <a:pt x="2656" y="2434"/>
                  </a:lnTo>
                  <a:lnTo>
                    <a:pt x="2693" y="2489"/>
                  </a:lnTo>
                  <a:lnTo>
                    <a:pt x="2731" y="2563"/>
                  </a:lnTo>
                  <a:lnTo>
                    <a:pt x="2749" y="2638"/>
                  </a:lnTo>
                  <a:lnTo>
                    <a:pt x="2749" y="2712"/>
                  </a:lnTo>
                  <a:lnTo>
                    <a:pt x="2749" y="2805"/>
                  </a:lnTo>
                  <a:lnTo>
                    <a:pt x="2731" y="2879"/>
                  </a:lnTo>
                  <a:lnTo>
                    <a:pt x="2693" y="2953"/>
                  </a:lnTo>
                  <a:lnTo>
                    <a:pt x="2656" y="3009"/>
                  </a:lnTo>
                  <a:lnTo>
                    <a:pt x="2601" y="3083"/>
                  </a:lnTo>
                  <a:lnTo>
                    <a:pt x="2526" y="3121"/>
                  </a:lnTo>
                  <a:lnTo>
                    <a:pt x="2433" y="3139"/>
                  </a:lnTo>
                  <a:lnTo>
                    <a:pt x="2359" y="3139"/>
                  </a:lnTo>
                  <a:lnTo>
                    <a:pt x="2266" y="3121"/>
                  </a:lnTo>
                  <a:lnTo>
                    <a:pt x="2192" y="3083"/>
                  </a:lnTo>
                  <a:lnTo>
                    <a:pt x="2118" y="3046"/>
                  </a:lnTo>
                  <a:lnTo>
                    <a:pt x="2043" y="2991"/>
                  </a:lnTo>
                  <a:lnTo>
                    <a:pt x="1951" y="2898"/>
                  </a:lnTo>
                  <a:lnTo>
                    <a:pt x="1895" y="2823"/>
                  </a:lnTo>
                  <a:lnTo>
                    <a:pt x="1821" y="2731"/>
                  </a:lnTo>
                  <a:lnTo>
                    <a:pt x="1783" y="2619"/>
                  </a:lnTo>
                  <a:lnTo>
                    <a:pt x="1728" y="2526"/>
                  </a:lnTo>
                  <a:lnTo>
                    <a:pt x="1709" y="2415"/>
                  </a:lnTo>
                  <a:lnTo>
                    <a:pt x="1691" y="2304"/>
                  </a:lnTo>
                  <a:lnTo>
                    <a:pt x="1691" y="2192"/>
                  </a:lnTo>
                  <a:lnTo>
                    <a:pt x="1691" y="2155"/>
                  </a:lnTo>
                  <a:lnTo>
                    <a:pt x="1709" y="2136"/>
                  </a:lnTo>
                  <a:lnTo>
                    <a:pt x="1765" y="2118"/>
                  </a:lnTo>
                  <a:close/>
                  <a:moveTo>
                    <a:pt x="3678" y="1"/>
                  </a:moveTo>
                  <a:lnTo>
                    <a:pt x="1858" y="1338"/>
                  </a:lnTo>
                  <a:lnTo>
                    <a:pt x="929" y="1988"/>
                  </a:lnTo>
                  <a:lnTo>
                    <a:pt x="1" y="2619"/>
                  </a:lnTo>
                  <a:lnTo>
                    <a:pt x="56" y="2731"/>
                  </a:lnTo>
                  <a:lnTo>
                    <a:pt x="112" y="2823"/>
                  </a:lnTo>
                  <a:lnTo>
                    <a:pt x="168" y="2953"/>
                  </a:lnTo>
                  <a:lnTo>
                    <a:pt x="186" y="3065"/>
                  </a:lnTo>
                  <a:lnTo>
                    <a:pt x="205" y="3176"/>
                  </a:lnTo>
                  <a:lnTo>
                    <a:pt x="205" y="3306"/>
                  </a:lnTo>
                  <a:lnTo>
                    <a:pt x="186" y="3418"/>
                  </a:lnTo>
                  <a:lnTo>
                    <a:pt x="168" y="3548"/>
                  </a:lnTo>
                  <a:lnTo>
                    <a:pt x="502" y="3566"/>
                  </a:lnTo>
                  <a:lnTo>
                    <a:pt x="446" y="3418"/>
                  </a:lnTo>
                  <a:lnTo>
                    <a:pt x="409" y="3288"/>
                  </a:lnTo>
                  <a:lnTo>
                    <a:pt x="391" y="3139"/>
                  </a:lnTo>
                  <a:lnTo>
                    <a:pt x="428" y="2991"/>
                  </a:lnTo>
                  <a:lnTo>
                    <a:pt x="465" y="2898"/>
                  </a:lnTo>
                  <a:lnTo>
                    <a:pt x="539" y="2805"/>
                  </a:lnTo>
                  <a:lnTo>
                    <a:pt x="651" y="2731"/>
                  </a:lnTo>
                  <a:lnTo>
                    <a:pt x="762" y="2712"/>
                  </a:lnTo>
                  <a:lnTo>
                    <a:pt x="892" y="2712"/>
                  </a:lnTo>
                  <a:lnTo>
                    <a:pt x="1004" y="2768"/>
                  </a:lnTo>
                  <a:lnTo>
                    <a:pt x="1096" y="2861"/>
                  </a:lnTo>
                  <a:lnTo>
                    <a:pt x="1171" y="2953"/>
                  </a:lnTo>
                  <a:lnTo>
                    <a:pt x="1208" y="3028"/>
                  </a:lnTo>
                  <a:lnTo>
                    <a:pt x="1226" y="3102"/>
                  </a:lnTo>
                  <a:lnTo>
                    <a:pt x="1226" y="3269"/>
                  </a:lnTo>
                  <a:lnTo>
                    <a:pt x="1226" y="3436"/>
                  </a:lnTo>
                  <a:lnTo>
                    <a:pt x="1189" y="3585"/>
                  </a:lnTo>
                  <a:lnTo>
                    <a:pt x="2192" y="3622"/>
                  </a:lnTo>
                  <a:lnTo>
                    <a:pt x="3399" y="3603"/>
                  </a:lnTo>
                  <a:lnTo>
                    <a:pt x="3585" y="3399"/>
                  </a:lnTo>
                  <a:lnTo>
                    <a:pt x="3752" y="3195"/>
                  </a:lnTo>
                  <a:lnTo>
                    <a:pt x="3901" y="2991"/>
                  </a:lnTo>
                  <a:lnTo>
                    <a:pt x="4049" y="2768"/>
                  </a:lnTo>
                  <a:lnTo>
                    <a:pt x="4161" y="2526"/>
                  </a:lnTo>
                  <a:lnTo>
                    <a:pt x="4272" y="2285"/>
                  </a:lnTo>
                  <a:lnTo>
                    <a:pt x="4365" y="2044"/>
                  </a:lnTo>
                  <a:lnTo>
                    <a:pt x="4420" y="1784"/>
                  </a:lnTo>
                  <a:lnTo>
                    <a:pt x="4458" y="1542"/>
                  </a:lnTo>
                  <a:lnTo>
                    <a:pt x="4476" y="1301"/>
                  </a:lnTo>
                  <a:lnTo>
                    <a:pt x="4439" y="1059"/>
                  </a:lnTo>
                  <a:lnTo>
                    <a:pt x="4365" y="836"/>
                  </a:lnTo>
                  <a:lnTo>
                    <a:pt x="4272" y="614"/>
                  </a:lnTo>
                  <a:lnTo>
                    <a:pt x="4123" y="391"/>
                  </a:lnTo>
                  <a:lnTo>
                    <a:pt x="4031" y="298"/>
                  </a:lnTo>
                  <a:lnTo>
                    <a:pt x="3919" y="186"/>
                  </a:lnTo>
                  <a:lnTo>
                    <a:pt x="3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32" name="Google Shape;2432;p68"/>
            <p:cNvSpPr/>
            <p:nvPr/>
          </p:nvSpPr>
          <p:spPr>
            <a:xfrm>
              <a:off x="4601413" y="1344426"/>
              <a:ext cx="41648" cy="22413"/>
            </a:xfrm>
            <a:custGeom>
              <a:avLst/>
              <a:gdLst/>
              <a:ahLst/>
              <a:cxnLst/>
              <a:rect l="l" t="t" r="r" b="b"/>
              <a:pathLst>
                <a:path w="1245" h="670" extrusionOk="0">
                  <a:moveTo>
                    <a:pt x="743" y="186"/>
                  </a:moveTo>
                  <a:lnTo>
                    <a:pt x="892" y="205"/>
                  </a:lnTo>
                  <a:lnTo>
                    <a:pt x="948" y="223"/>
                  </a:lnTo>
                  <a:lnTo>
                    <a:pt x="985" y="242"/>
                  </a:lnTo>
                  <a:lnTo>
                    <a:pt x="966" y="298"/>
                  </a:lnTo>
                  <a:lnTo>
                    <a:pt x="910" y="372"/>
                  </a:lnTo>
                  <a:lnTo>
                    <a:pt x="855" y="428"/>
                  </a:lnTo>
                  <a:lnTo>
                    <a:pt x="780" y="446"/>
                  </a:lnTo>
                  <a:lnTo>
                    <a:pt x="688" y="465"/>
                  </a:lnTo>
                  <a:lnTo>
                    <a:pt x="613" y="483"/>
                  </a:lnTo>
                  <a:lnTo>
                    <a:pt x="446" y="465"/>
                  </a:lnTo>
                  <a:lnTo>
                    <a:pt x="279" y="409"/>
                  </a:lnTo>
                  <a:lnTo>
                    <a:pt x="353" y="335"/>
                  </a:lnTo>
                  <a:lnTo>
                    <a:pt x="428" y="279"/>
                  </a:lnTo>
                  <a:lnTo>
                    <a:pt x="520" y="242"/>
                  </a:lnTo>
                  <a:lnTo>
                    <a:pt x="613" y="205"/>
                  </a:lnTo>
                  <a:lnTo>
                    <a:pt x="743" y="186"/>
                  </a:lnTo>
                  <a:close/>
                  <a:moveTo>
                    <a:pt x="688" y="1"/>
                  </a:moveTo>
                  <a:lnTo>
                    <a:pt x="520" y="38"/>
                  </a:lnTo>
                  <a:lnTo>
                    <a:pt x="372" y="93"/>
                  </a:lnTo>
                  <a:lnTo>
                    <a:pt x="223" y="186"/>
                  </a:lnTo>
                  <a:lnTo>
                    <a:pt x="93" y="316"/>
                  </a:lnTo>
                  <a:lnTo>
                    <a:pt x="56" y="335"/>
                  </a:lnTo>
                  <a:lnTo>
                    <a:pt x="38" y="372"/>
                  </a:lnTo>
                  <a:lnTo>
                    <a:pt x="19" y="391"/>
                  </a:lnTo>
                  <a:lnTo>
                    <a:pt x="0" y="409"/>
                  </a:lnTo>
                  <a:lnTo>
                    <a:pt x="0" y="446"/>
                  </a:lnTo>
                  <a:lnTo>
                    <a:pt x="38" y="502"/>
                  </a:lnTo>
                  <a:lnTo>
                    <a:pt x="93" y="521"/>
                  </a:lnTo>
                  <a:lnTo>
                    <a:pt x="149" y="521"/>
                  </a:lnTo>
                  <a:lnTo>
                    <a:pt x="279" y="595"/>
                  </a:lnTo>
                  <a:lnTo>
                    <a:pt x="409" y="651"/>
                  </a:lnTo>
                  <a:lnTo>
                    <a:pt x="558" y="669"/>
                  </a:lnTo>
                  <a:lnTo>
                    <a:pt x="706" y="669"/>
                  </a:lnTo>
                  <a:lnTo>
                    <a:pt x="873" y="613"/>
                  </a:lnTo>
                  <a:lnTo>
                    <a:pt x="948" y="576"/>
                  </a:lnTo>
                  <a:lnTo>
                    <a:pt x="1040" y="539"/>
                  </a:lnTo>
                  <a:lnTo>
                    <a:pt x="1115" y="483"/>
                  </a:lnTo>
                  <a:lnTo>
                    <a:pt x="1189" y="409"/>
                  </a:lnTo>
                  <a:lnTo>
                    <a:pt x="1226" y="335"/>
                  </a:lnTo>
                  <a:lnTo>
                    <a:pt x="1245" y="242"/>
                  </a:lnTo>
                  <a:lnTo>
                    <a:pt x="1226" y="168"/>
                  </a:lnTo>
                  <a:lnTo>
                    <a:pt x="1170" y="93"/>
                  </a:lnTo>
                  <a:lnTo>
                    <a:pt x="1115" y="56"/>
                  </a:lnTo>
                  <a:lnTo>
                    <a:pt x="1040" y="19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33" name="Google Shape;2433;p68"/>
            <p:cNvSpPr/>
            <p:nvPr/>
          </p:nvSpPr>
          <p:spPr>
            <a:xfrm>
              <a:off x="4610714" y="1350648"/>
              <a:ext cx="23651" cy="9969"/>
            </a:xfrm>
            <a:custGeom>
              <a:avLst/>
              <a:gdLst/>
              <a:ahLst/>
              <a:cxnLst/>
              <a:rect l="l" t="t" r="r" b="b"/>
              <a:pathLst>
                <a:path w="707" h="298" extrusionOk="0">
                  <a:moveTo>
                    <a:pt x="465" y="0"/>
                  </a:moveTo>
                  <a:lnTo>
                    <a:pt x="335" y="19"/>
                  </a:lnTo>
                  <a:lnTo>
                    <a:pt x="242" y="56"/>
                  </a:lnTo>
                  <a:lnTo>
                    <a:pt x="150" y="93"/>
                  </a:lnTo>
                  <a:lnTo>
                    <a:pt x="75" y="149"/>
                  </a:lnTo>
                  <a:lnTo>
                    <a:pt x="1" y="223"/>
                  </a:lnTo>
                  <a:lnTo>
                    <a:pt x="168" y="279"/>
                  </a:lnTo>
                  <a:lnTo>
                    <a:pt x="335" y="297"/>
                  </a:lnTo>
                  <a:lnTo>
                    <a:pt x="410" y="279"/>
                  </a:lnTo>
                  <a:lnTo>
                    <a:pt x="502" y="260"/>
                  </a:lnTo>
                  <a:lnTo>
                    <a:pt x="577" y="242"/>
                  </a:lnTo>
                  <a:lnTo>
                    <a:pt x="632" y="186"/>
                  </a:lnTo>
                  <a:lnTo>
                    <a:pt x="688" y="112"/>
                  </a:lnTo>
                  <a:lnTo>
                    <a:pt x="707" y="56"/>
                  </a:lnTo>
                  <a:lnTo>
                    <a:pt x="670" y="37"/>
                  </a:lnTo>
                  <a:lnTo>
                    <a:pt x="614" y="1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34" name="Google Shape;2434;p68"/>
            <p:cNvSpPr/>
            <p:nvPr/>
          </p:nvSpPr>
          <p:spPr>
            <a:xfrm>
              <a:off x="4598302" y="1231988"/>
              <a:ext cx="24889" cy="21142"/>
            </a:xfrm>
            <a:custGeom>
              <a:avLst/>
              <a:gdLst/>
              <a:ahLst/>
              <a:cxnLst/>
              <a:rect l="l" t="t" r="r" b="b"/>
              <a:pathLst>
                <a:path w="744" h="632" extrusionOk="0">
                  <a:moveTo>
                    <a:pt x="1" y="0"/>
                  </a:moveTo>
                  <a:lnTo>
                    <a:pt x="38" y="149"/>
                  </a:lnTo>
                  <a:lnTo>
                    <a:pt x="75" y="279"/>
                  </a:lnTo>
                  <a:lnTo>
                    <a:pt x="131" y="409"/>
                  </a:lnTo>
                  <a:lnTo>
                    <a:pt x="205" y="520"/>
                  </a:lnTo>
                  <a:lnTo>
                    <a:pt x="261" y="576"/>
                  </a:lnTo>
                  <a:lnTo>
                    <a:pt x="335" y="613"/>
                  </a:lnTo>
                  <a:lnTo>
                    <a:pt x="409" y="632"/>
                  </a:lnTo>
                  <a:lnTo>
                    <a:pt x="483" y="632"/>
                  </a:lnTo>
                  <a:lnTo>
                    <a:pt x="558" y="613"/>
                  </a:lnTo>
                  <a:lnTo>
                    <a:pt x="632" y="595"/>
                  </a:lnTo>
                  <a:lnTo>
                    <a:pt x="688" y="539"/>
                  </a:lnTo>
                  <a:lnTo>
                    <a:pt x="725" y="483"/>
                  </a:lnTo>
                  <a:lnTo>
                    <a:pt x="743" y="409"/>
                  </a:lnTo>
                  <a:lnTo>
                    <a:pt x="725" y="353"/>
                  </a:lnTo>
                  <a:lnTo>
                    <a:pt x="688" y="297"/>
                  </a:lnTo>
                  <a:lnTo>
                    <a:pt x="632" y="242"/>
                  </a:lnTo>
                  <a:lnTo>
                    <a:pt x="502" y="186"/>
                  </a:lnTo>
                  <a:lnTo>
                    <a:pt x="372" y="149"/>
                  </a:lnTo>
                  <a:lnTo>
                    <a:pt x="186" y="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35" name="Google Shape;2435;p68"/>
            <p:cNvSpPr/>
            <p:nvPr/>
          </p:nvSpPr>
          <p:spPr>
            <a:xfrm>
              <a:off x="4587129" y="1269256"/>
              <a:ext cx="19269" cy="24889"/>
            </a:xfrm>
            <a:custGeom>
              <a:avLst/>
              <a:gdLst/>
              <a:ahLst/>
              <a:cxnLst/>
              <a:rect l="l" t="t" r="r" b="b"/>
              <a:pathLst>
                <a:path w="576" h="744" extrusionOk="0">
                  <a:moveTo>
                    <a:pt x="37" y="1"/>
                  </a:moveTo>
                  <a:lnTo>
                    <a:pt x="0" y="56"/>
                  </a:lnTo>
                  <a:lnTo>
                    <a:pt x="0" y="93"/>
                  </a:lnTo>
                  <a:lnTo>
                    <a:pt x="0" y="112"/>
                  </a:lnTo>
                  <a:lnTo>
                    <a:pt x="37" y="131"/>
                  </a:lnTo>
                  <a:lnTo>
                    <a:pt x="112" y="186"/>
                  </a:lnTo>
                  <a:lnTo>
                    <a:pt x="167" y="223"/>
                  </a:lnTo>
                  <a:lnTo>
                    <a:pt x="223" y="298"/>
                  </a:lnTo>
                  <a:lnTo>
                    <a:pt x="279" y="353"/>
                  </a:lnTo>
                  <a:lnTo>
                    <a:pt x="316" y="428"/>
                  </a:lnTo>
                  <a:lnTo>
                    <a:pt x="335" y="502"/>
                  </a:lnTo>
                  <a:lnTo>
                    <a:pt x="353" y="669"/>
                  </a:lnTo>
                  <a:lnTo>
                    <a:pt x="372" y="706"/>
                  </a:lnTo>
                  <a:lnTo>
                    <a:pt x="390" y="725"/>
                  </a:lnTo>
                  <a:lnTo>
                    <a:pt x="409" y="743"/>
                  </a:lnTo>
                  <a:lnTo>
                    <a:pt x="446" y="743"/>
                  </a:lnTo>
                  <a:lnTo>
                    <a:pt x="520" y="725"/>
                  </a:lnTo>
                  <a:lnTo>
                    <a:pt x="539" y="706"/>
                  </a:lnTo>
                  <a:lnTo>
                    <a:pt x="557" y="669"/>
                  </a:lnTo>
                  <a:lnTo>
                    <a:pt x="576" y="558"/>
                  </a:lnTo>
                  <a:lnTo>
                    <a:pt x="557" y="446"/>
                  </a:lnTo>
                  <a:lnTo>
                    <a:pt x="520" y="335"/>
                  </a:lnTo>
                  <a:lnTo>
                    <a:pt x="465" y="242"/>
                  </a:lnTo>
                  <a:lnTo>
                    <a:pt x="372" y="168"/>
                  </a:lnTo>
                  <a:lnTo>
                    <a:pt x="297" y="93"/>
                  </a:lnTo>
                  <a:lnTo>
                    <a:pt x="186" y="38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36" name="Google Shape;2436;p68"/>
            <p:cNvSpPr/>
            <p:nvPr/>
          </p:nvSpPr>
          <p:spPr>
            <a:xfrm>
              <a:off x="4572209" y="1381693"/>
              <a:ext cx="35460" cy="34222"/>
            </a:xfrm>
            <a:custGeom>
              <a:avLst/>
              <a:gdLst/>
              <a:ahLst/>
              <a:cxnLst/>
              <a:rect l="l" t="t" r="r" b="b"/>
              <a:pathLst>
                <a:path w="1060" h="1023" extrusionOk="0">
                  <a:moveTo>
                    <a:pt x="186" y="187"/>
                  </a:moveTo>
                  <a:lnTo>
                    <a:pt x="316" y="205"/>
                  </a:lnTo>
                  <a:lnTo>
                    <a:pt x="446" y="242"/>
                  </a:lnTo>
                  <a:lnTo>
                    <a:pt x="576" y="279"/>
                  </a:lnTo>
                  <a:lnTo>
                    <a:pt x="706" y="354"/>
                  </a:lnTo>
                  <a:lnTo>
                    <a:pt x="781" y="428"/>
                  </a:lnTo>
                  <a:lnTo>
                    <a:pt x="836" y="521"/>
                  </a:lnTo>
                  <a:lnTo>
                    <a:pt x="836" y="576"/>
                  </a:lnTo>
                  <a:lnTo>
                    <a:pt x="836" y="632"/>
                  </a:lnTo>
                  <a:lnTo>
                    <a:pt x="836" y="688"/>
                  </a:lnTo>
                  <a:lnTo>
                    <a:pt x="799" y="744"/>
                  </a:lnTo>
                  <a:lnTo>
                    <a:pt x="762" y="781"/>
                  </a:lnTo>
                  <a:lnTo>
                    <a:pt x="706" y="799"/>
                  </a:lnTo>
                  <a:lnTo>
                    <a:pt x="632" y="799"/>
                  </a:lnTo>
                  <a:lnTo>
                    <a:pt x="576" y="762"/>
                  </a:lnTo>
                  <a:lnTo>
                    <a:pt x="465" y="669"/>
                  </a:lnTo>
                  <a:lnTo>
                    <a:pt x="372" y="576"/>
                  </a:lnTo>
                  <a:lnTo>
                    <a:pt x="261" y="391"/>
                  </a:lnTo>
                  <a:lnTo>
                    <a:pt x="168" y="187"/>
                  </a:lnTo>
                  <a:close/>
                  <a:moveTo>
                    <a:pt x="75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5"/>
                  </a:lnTo>
                  <a:lnTo>
                    <a:pt x="1" y="187"/>
                  </a:lnTo>
                  <a:lnTo>
                    <a:pt x="19" y="298"/>
                  </a:lnTo>
                  <a:lnTo>
                    <a:pt x="38" y="409"/>
                  </a:lnTo>
                  <a:lnTo>
                    <a:pt x="93" y="502"/>
                  </a:lnTo>
                  <a:lnTo>
                    <a:pt x="131" y="614"/>
                  </a:lnTo>
                  <a:lnTo>
                    <a:pt x="205" y="706"/>
                  </a:lnTo>
                  <a:lnTo>
                    <a:pt x="261" y="781"/>
                  </a:lnTo>
                  <a:lnTo>
                    <a:pt x="353" y="874"/>
                  </a:lnTo>
                  <a:lnTo>
                    <a:pt x="428" y="929"/>
                  </a:lnTo>
                  <a:lnTo>
                    <a:pt x="502" y="966"/>
                  </a:lnTo>
                  <a:lnTo>
                    <a:pt x="576" y="1004"/>
                  </a:lnTo>
                  <a:lnTo>
                    <a:pt x="669" y="1022"/>
                  </a:lnTo>
                  <a:lnTo>
                    <a:pt x="743" y="1022"/>
                  </a:lnTo>
                  <a:lnTo>
                    <a:pt x="836" y="1004"/>
                  </a:lnTo>
                  <a:lnTo>
                    <a:pt x="911" y="966"/>
                  </a:lnTo>
                  <a:lnTo>
                    <a:pt x="966" y="892"/>
                  </a:lnTo>
                  <a:lnTo>
                    <a:pt x="1003" y="836"/>
                  </a:lnTo>
                  <a:lnTo>
                    <a:pt x="1041" y="762"/>
                  </a:lnTo>
                  <a:lnTo>
                    <a:pt x="1059" y="688"/>
                  </a:lnTo>
                  <a:lnTo>
                    <a:pt x="1059" y="595"/>
                  </a:lnTo>
                  <a:lnTo>
                    <a:pt x="1059" y="521"/>
                  </a:lnTo>
                  <a:lnTo>
                    <a:pt x="1041" y="446"/>
                  </a:lnTo>
                  <a:lnTo>
                    <a:pt x="1003" y="372"/>
                  </a:lnTo>
                  <a:lnTo>
                    <a:pt x="966" y="317"/>
                  </a:lnTo>
                  <a:lnTo>
                    <a:pt x="892" y="242"/>
                  </a:lnTo>
                  <a:lnTo>
                    <a:pt x="799" y="168"/>
                  </a:lnTo>
                  <a:lnTo>
                    <a:pt x="706" y="131"/>
                  </a:lnTo>
                  <a:lnTo>
                    <a:pt x="613" y="94"/>
                  </a:lnTo>
                  <a:lnTo>
                    <a:pt x="391" y="57"/>
                  </a:lnTo>
                  <a:lnTo>
                    <a:pt x="186" y="38"/>
                  </a:lnTo>
                  <a:lnTo>
                    <a:pt x="168" y="38"/>
                  </a:lnTo>
                  <a:lnTo>
                    <a:pt x="149" y="57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37" name="Google Shape;2437;p68"/>
            <p:cNvSpPr/>
            <p:nvPr/>
          </p:nvSpPr>
          <p:spPr>
            <a:xfrm>
              <a:off x="4577795" y="1387915"/>
              <a:ext cx="22413" cy="20540"/>
            </a:xfrm>
            <a:custGeom>
              <a:avLst/>
              <a:gdLst/>
              <a:ahLst/>
              <a:cxnLst/>
              <a:rect l="l" t="t" r="r" b="b"/>
              <a:pathLst>
                <a:path w="670" h="614" extrusionOk="0">
                  <a:moveTo>
                    <a:pt x="1" y="1"/>
                  </a:moveTo>
                  <a:lnTo>
                    <a:pt x="94" y="205"/>
                  </a:lnTo>
                  <a:lnTo>
                    <a:pt x="205" y="390"/>
                  </a:lnTo>
                  <a:lnTo>
                    <a:pt x="298" y="483"/>
                  </a:lnTo>
                  <a:lnTo>
                    <a:pt x="409" y="576"/>
                  </a:lnTo>
                  <a:lnTo>
                    <a:pt x="465" y="613"/>
                  </a:lnTo>
                  <a:lnTo>
                    <a:pt x="539" y="613"/>
                  </a:lnTo>
                  <a:lnTo>
                    <a:pt x="595" y="595"/>
                  </a:lnTo>
                  <a:lnTo>
                    <a:pt x="632" y="558"/>
                  </a:lnTo>
                  <a:lnTo>
                    <a:pt x="669" y="502"/>
                  </a:lnTo>
                  <a:lnTo>
                    <a:pt x="669" y="446"/>
                  </a:lnTo>
                  <a:lnTo>
                    <a:pt x="669" y="390"/>
                  </a:lnTo>
                  <a:lnTo>
                    <a:pt x="669" y="335"/>
                  </a:lnTo>
                  <a:lnTo>
                    <a:pt x="614" y="242"/>
                  </a:lnTo>
                  <a:lnTo>
                    <a:pt x="539" y="168"/>
                  </a:lnTo>
                  <a:lnTo>
                    <a:pt x="409" y="93"/>
                  </a:lnTo>
                  <a:lnTo>
                    <a:pt x="279" y="56"/>
                  </a:lnTo>
                  <a:lnTo>
                    <a:pt x="149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38" name="Google Shape;2438;p68"/>
            <p:cNvSpPr/>
            <p:nvPr/>
          </p:nvSpPr>
          <p:spPr>
            <a:xfrm>
              <a:off x="4405108" y="1133200"/>
              <a:ext cx="205030" cy="90121"/>
            </a:xfrm>
            <a:custGeom>
              <a:avLst/>
              <a:gdLst/>
              <a:ahLst/>
              <a:cxnLst/>
              <a:rect l="l" t="t" r="r" b="b"/>
              <a:pathLst>
                <a:path w="6129" h="2694" extrusionOk="0">
                  <a:moveTo>
                    <a:pt x="3046" y="1"/>
                  </a:moveTo>
                  <a:lnTo>
                    <a:pt x="2860" y="19"/>
                  </a:lnTo>
                  <a:lnTo>
                    <a:pt x="2656" y="38"/>
                  </a:lnTo>
                  <a:lnTo>
                    <a:pt x="2451" y="93"/>
                  </a:lnTo>
                  <a:lnTo>
                    <a:pt x="2247" y="186"/>
                  </a:lnTo>
                  <a:lnTo>
                    <a:pt x="2061" y="279"/>
                  </a:lnTo>
                  <a:lnTo>
                    <a:pt x="1894" y="409"/>
                  </a:lnTo>
                  <a:lnTo>
                    <a:pt x="1746" y="539"/>
                  </a:lnTo>
                  <a:lnTo>
                    <a:pt x="1616" y="706"/>
                  </a:lnTo>
                  <a:lnTo>
                    <a:pt x="1523" y="873"/>
                  </a:lnTo>
                  <a:lnTo>
                    <a:pt x="1523" y="929"/>
                  </a:lnTo>
                  <a:lnTo>
                    <a:pt x="1486" y="966"/>
                  </a:lnTo>
                  <a:lnTo>
                    <a:pt x="1486" y="985"/>
                  </a:lnTo>
                  <a:lnTo>
                    <a:pt x="1467" y="1022"/>
                  </a:lnTo>
                  <a:lnTo>
                    <a:pt x="1449" y="1041"/>
                  </a:lnTo>
                  <a:lnTo>
                    <a:pt x="1374" y="1041"/>
                  </a:lnTo>
                  <a:lnTo>
                    <a:pt x="1319" y="1022"/>
                  </a:lnTo>
                  <a:lnTo>
                    <a:pt x="1319" y="1003"/>
                  </a:lnTo>
                  <a:lnTo>
                    <a:pt x="1300" y="966"/>
                  </a:lnTo>
                  <a:lnTo>
                    <a:pt x="1096" y="929"/>
                  </a:lnTo>
                  <a:lnTo>
                    <a:pt x="873" y="929"/>
                  </a:lnTo>
                  <a:lnTo>
                    <a:pt x="687" y="966"/>
                  </a:lnTo>
                  <a:lnTo>
                    <a:pt x="502" y="1041"/>
                  </a:lnTo>
                  <a:lnTo>
                    <a:pt x="334" y="1133"/>
                  </a:lnTo>
                  <a:lnTo>
                    <a:pt x="204" y="1282"/>
                  </a:lnTo>
                  <a:lnTo>
                    <a:pt x="93" y="1468"/>
                  </a:lnTo>
                  <a:lnTo>
                    <a:pt x="0" y="1672"/>
                  </a:lnTo>
                  <a:lnTo>
                    <a:pt x="186" y="1728"/>
                  </a:lnTo>
                  <a:lnTo>
                    <a:pt x="279" y="1765"/>
                  </a:lnTo>
                  <a:lnTo>
                    <a:pt x="353" y="1821"/>
                  </a:lnTo>
                  <a:lnTo>
                    <a:pt x="446" y="1913"/>
                  </a:lnTo>
                  <a:lnTo>
                    <a:pt x="539" y="2006"/>
                  </a:lnTo>
                  <a:lnTo>
                    <a:pt x="613" y="2099"/>
                  </a:lnTo>
                  <a:lnTo>
                    <a:pt x="669" y="2210"/>
                  </a:lnTo>
                  <a:lnTo>
                    <a:pt x="706" y="2340"/>
                  </a:lnTo>
                  <a:lnTo>
                    <a:pt x="724" y="2452"/>
                  </a:lnTo>
                  <a:lnTo>
                    <a:pt x="724" y="2582"/>
                  </a:lnTo>
                  <a:lnTo>
                    <a:pt x="724" y="2693"/>
                  </a:lnTo>
                  <a:lnTo>
                    <a:pt x="854" y="2638"/>
                  </a:lnTo>
                  <a:lnTo>
                    <a:pt x="984" y="2582"/>
                  </a:lnTo>
                  <a:lnTo>
                    <a:pt x="1114" y="2526"/>
                  </a:lnTo>
                  <a:lnTo>
                    <a:pt x="1244" y="2508"/>
                  </a:lnTo>
                  <a:lnTo>
                    <a:pt x="1263" y="2359"/>
                  </a:lnTo>
                  <a:lnTo>
                    <a:pt x="1282" y="2210"/>
                  </a:lnTo>
                  <a:lnTo>
                    <a:pt x="1300" y="2080"/>
                  </a:lnTo>
                  <a:lnTo>
                    <a:pt x="1356" y="1950"/>
                  </a:lnTo>
                  <a:lnTo>
                    <a:pt x="1412" y="1839"/>
                  </a:lnTo>
                  <a:lnTo>
                    <a:pt x="1504" y="1728"/>
                  </a:lnTo>
                  <a:lnTo>
                    <a:pt x="1579" y="1616"/>
                  </a:lnTo>
                  <a:lnTo>
                    <a:pt x="1690" y="1523"/>
                  </a:lnTo>
                  <a:lnTo>
                    <a:pt x="1783" y="1431"/>
                  </a:lnTo>
                  <a:lnTo>
                    <a:pt x="1913" y="1356"/>
                  </a:lnTo>
                  <a:lnTo>
                    <a:pt x="2024" y="1282"/>
                  </a:lnTo>
                  <a:lnTo>
                    <a:pt x="2154" y="1226"/>
                  </a:lnTo>
                  <a:lnTo>
                    <a:pt x="2284" y="1189"/>
                  </a:lnTo>
                  <a:lnTo>
                    <a:pt x="2433" y="1152"/>
                  </a:lnTo>
                  <a:lnTo>
                    <a:pt x="2711" y="1152"/>
                  </a:lnTo>
                  <a:lnTo>
                    <a:pt x="2860" y="1171"/>
                  </a:lnTo>
                  <a:lnTo>
                    <a:pt x="2990" y="1189"/>
                  </a:lnTo>
                  <a:lnTo>
                    <a:pt x="3139" y="1226"/>
                  </a:lnTo>
                  <a:lnTo>
                    <a:pt x="3269" y="1282"/>
                  </a:lnTo>
                  <a:lnTo>
                    <a:pt x="3380" y="1356"/>
                  </a:lnTo>
                  <a:lnTo>
                    <a:pt x="3491" y="1431"/>
                  </a:lnTo>
                  <a:lnTo>
                    <a:pt x="3603" y="1523"/>
                  </a:lnTo>
                  <a:lnTo>
                    <a:pt x="3696" y="1616"/>
                  </a:lnTo>
                  <a:lnTo>
                    <a:pt x="3881" y="1839"/>
                  </a:lnTo>
                  <a:lnTo>
                    <a:pt x="4030" y="2080"/>
                  </a:lnTo>
                  <a:lnTo>
                    <a:pt x="4123" y="2340"/>
                  </a:lnTo>
                  <a:lnTo>
                    <a:pt x="4197" y="2600"/>
                  </a:lnTo>
                  <a:lnTo>
                    <a:pt x="4680" y="2322"/>
                  </a:lnTo>
                  <a:lnTo>
                    <a:pt x="5163" y="2043"/>
                  </a:lnTo>
                  <a:lnTo>
                    <a:pt x="6128" y="1505"/>
                  </a:lnTo>
                  <a:lnTo>
                    <a:pt x="6110" y="1375"/>
                  </a:lnTo>
                  <a:lnTo>
                    <a:pt x="6036" y="1282"/>
                  </a:lnTo>
                  <a:lnTo>
                    <a:pt x="5961" y="1189"/>
                  </a:lnTo>
                  <a:lnTo>
                    <a:pt x="5850" y="1133"/>
                  </a:lnTo>
                  <a:lnTo>
                    <a:pt x="5738" y="1096"/>
                  </a:lnTo>
                  <a:lnTo>
                    <a:pt x="5608" y="1096"/>
                  </a:lnTo>
                  <a:lnTo>
                    <a:pt x="5478" y="1133"/>
                  </a:lnTo>
                  <a:lnTo>
                    <a:pt x="5348" y="1189"/>
                  </a:lnTo>
                  <a:lnTo>
                    <a:pt x="5311" y="1208"/>
                  </a:lnTo>
                  <a:lnTo>
                    <a:pt x="5274" y="1208"/>
                  </a:lnTo>
                  <a:lnTo>
                    <a:pt x="5237" y="1189"/>
                  </a:lnTo>
                  <a:lnTo>
                    <a:pt x="5218" y="1152"/>
                  </a:lnTo>
                  <a:lnTo>
                    <a:pt x="5181" y="1115"/>
                  </a:lnTo>
                  <a:lnTo>
                    <a:pt x="5163" y="1078"/>
                  </a:lnTo>
                  <a:lnTo>
                    <a:pt x="5088" y="892"/>
                  </a:lnTo>
                  <a:lnTo>
                    <a:pt x="5051" y="818"/>
                  </a:lnTo>
                  <a:lnTo>
                    <a:pt x="4996" y="743"/>
                  </a:lnTo>
                  <a:lnTo>
                    <a:pt x="4921" y="688"/>
                  </a:lnTo>
                  <a:lnTo>
                    <a:pt x="4847" y="651"/>
                  </a:lnTo>
                  <a:lnTo>
                    <a:pt x="4754" y="613"/>
                  </a:lnTo>
                  <a:lnTo>
                    <a:pt x="4661" y="595"/>
                  </a:lnTo>
                  <a:lnTo>
                    <a:pt x="4531" y="613"/>
                  </a:lnTo>
                  <a:lnTo>
                    <a:pt x="4401" y="669"/>
                  </a:lnTo>
                  <a:lnTo>
                    <a:pt x="4290" y="743"/>
                  </a:lnTo>
                  <a:lnTo>
                    <a:pt x="4179" y="836"/>
                  </a:lnTo>
                  <a:lnTo>
                    <a:pt x="4179" y="892"/>
                  </a:lnTo>
                  <a:lnTo>
                    <a:pt x="4160" y="948"/>
                  </a:lnTo>
                  <a:lnTo>
                    <a:pt x="4141" y="1003"/>
                  </a:lnTo>
                  <a:lnTo>
                    <a:pt x="4086" y="1022"/>
                  </a:lnTo>
                  <a:lnTo>
                    <a:pt x="3974" y="1022"/>
                  </a:lnTo>
                  <a:lnTo>
                    <a:pt x="3937" y="1003"/>
                  </a:lnTo>
                  <a:lnTo>
                    <a:pt x="3900" y="948"/>
                  </a:lnTo>
                  <a:lnTo>
                    <a:pt x="3900" y="892"/>
                  </a:lnTo>
                  <a:lnTo>
                    <a:pt x="3881" y="762"/>
                  </a:lnTo>
                  <a:lnTo>
                    <a:pt x="3863" y="651"/>
                  </a:lnTo>
                  <a:lnTo>
                    <a:pt x="3844" y="539"/>
                  </a:lnTo>
                  <a:lnTo>
                    <a:pt x="3807" y="446"/>
                  </a:lnTo>
                  <a:lnTo>
                    <a:pt x="3751" y="372"/>
                  </a:lnTo>
                  <a:lnTo>
                    <a:pt x="3696" y="298"/>
                  </a:lnTo>
                  <a:lnTo>
                    <a:pt x="3640" y="223"/>
                  </a:lnTo>
                  <a:lnTo>
                    <a:pt x="3566" y="168"/>
                  </a:lnTo>
                  <a:lnTo>
                    <a:pt x="3417" y="75"/>
                  </a:lnTo>
                  <a:lnTo>
                    <a:pt x="3231" y="38"/>
                  </a:lnTo>
                  <a:lnTo>
                    <a:pt x="30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39" name="Google Shape;2439;p68"/>
            <p:cNvSpPr/>
            <p:nvPr/>
          </p:nvSpPr>
          <p:spPr>
            <a:xfrm>
              <a:off x="4534941" y="1407787"/>
              <a:ext cx="15555" cy="23015"/>
            </a:xfrm>
            <a:custGeom>
              <a:avLst/>
              <a:gdLst/>
              <a:ahLst/>
              <a:cxnLst/>
              <a:rect l="l" t="t" r="r" b="b"/>
              <a:pathLst>
                <a:path w="465" h="688" extrusionOk="0">
                  <a:moveTo>
                    <a:pt x="205" y="1"/>
                  </a:moveTo>
                  <a:lnTo>
                    <a:pt x="168" y="19"/>
                  </a:lnTo>
                  <a:lnTo>
                    <a:pt x="112" y="38"/>
                  </a:lnTo>
                  <a:lnTo>
                    <a:pt x="56" y="94"/>
                  </a:lnTo>
                  <a:lnTo>
                    <a:pt x="19" y="186"/>
                  </a:lnTo>
                  <a:lnTo>
                    <a:pt x="0" y="261"/>
                  </a:lnTo>
                  <a:lnTo>
                    <a:pt x="0" y="372"/>
                  </a:lnTo>
                  <a:lnTo>
                    <a:pt x="19" y="465"/>
                  </a:lnTo>
                  <a:lnTo>
                    <a:pt x="93" y="669"/>
                  </a:lnTo>
                  <a:lnTo>
                    <a:pt x="409" y="688"/>
                  </a:lnTo>
                  <a:lnTo>
                    <a:pt x="409" y="669"/>
                  </a:lnTo>
                  <a:lnTo>
                    <a:pt x="446" y="446"/>
                  </a:lnTo>
                  <a:lnTo>
                    <a:pt x="465" y="335"/>
                  </a:lnTo>
                  <a:lnTo>
                    <a:pt x="446" y="224"/>
                  </a:lnTo>
                  <a:lnTo>
                    <a:pt x="409" y="149"/>
                  </a:lnTo>
                  <a:lnTo>
                    <a:pt x="353" y="75"/>
                  </a:lnTo>
                  <a:lnTo>
                    <a:pt x="298" y="19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40" name="Google Shape;2440;p68"/>
            <p:cNvSpPr/>
            <p:nvPr/>
          </p:nvSpPr>
          <p:spPr>
            <a:xfrm>
              <a:off x="4269655" y="1171705"/>
              <a:ext cx="267787" cy="144782"/>
            </a:xfrm>
            <a:custGeom>
              <a:avLst/>
              <a:gdLst/>
              <a:ahLst/>
              <a:cxnLst/>
              <a:rect l="l" t="t" r="r" b="b"/>
              <a:pathLst>
                <a:path w="8005" h="4328" extrusionOk="0">
                  <a:moveTo>
                    <a:pt x="5331" y="1969"/>
                  </a:moveTo>
                  <a:lnTo>
                    <a:pt x="5461" y="1988"/>
                  </a:lnTo>
                  <a:lnTo>
                    <a:pt x="5572" y="2044"/>
                  </a:lnTo>
                  <a:lnTo>
                    <a:pt x="5665" y="2118"/>
                  </a:lnTo>
                  <a:lnTo>
                    <a:pt x="5758" y="2229"/>
                  </a:lnTo>
                  <a:lnTo>
                    <a:pt x="5813" y="2341"/>
                  </a:lnTo>
                  <a:lnTo>
                    <a:pt x="5850" y="2471"/>
                  </a:lnTo>
                  <a:lnTo>
                    <a:pt x="5869" y="2601"/>
                  </a:lnTo>
                  <a:lnTo>
                    <a:pt x="5850" y="2657"/>
                  </a:lnTo>
                  <a:lnTo>
                    <a:pt x="5813" y="2712"/>
                  </a:lnTo>
                  <a:lnTo>
                    <a:pt x="5776" y="2749"/>
                  </a:lnTo>
                  <a:lnTo>
                    <a:pt x="5721" y="2768"/>
                  </a:lnTo>
                  <a:lnTo>
                    <a:pt x="5665" y="2749"/>
                  </a:lnTo>
                  <a:lnTo>
                    <a:pt x="5646" y="2694"/>
                  </a:lnTo>
                  <a:lnTo>
                    <a:pt x="5628" y="2601"/>
                  </a:lnTo>
                  <a:lnTo>
                    <a:pt x="5628" y="2527"/>
                  </a:lnTo>
                  <a:lnTo>
                    <a:pt x="5628" y="2434"/>
                  </a:lnTo>
                  <a:lnTo>
                    <a:pt x="5591" y="2359"/>
                  </a:lnTo>
                  <a:lnTo>
                    <a:pt x="5535" y="2285"/>
                  </a:lnTo>
                  <a:lnTo>
                    <a:pt x="5479" y="2211"/>
                  </a:lnTo>
                  <a:lnTo>
                    <a:pt x="5405" y="2155"/>
                  </a:lnTo>
                  <a:lnTo>
                    <a:pt x="5312" y="2118"/>
                  </a:lnTo>
                  <a:lnTo>
                    <a:pt x="5293" y="2099"/>
                  </a:lnTo>
                  <a:lnTo>
                    <a:pt x="5275" y="2081"/>
                  </a:lnTo>
                  <a:lnTo>
                    <a:pt x="5256" y="2025"/>
                  </a:lnTo>
                  <a:lnTo>
                    <a:pt x="5293" y="1988"/>
                  </a:lnTo>
                  <a:lnTo>
                    <a:pt x="5312" y="1969"/>
                  </a:lnTo>
                  <a:close/>
                  <a:moveTo>
                    <a:pt x="2304" y="1"/>
                  </a:moveTo>
                  <a:lnTo>
                    <a:pt x="2099" y="38"/>
                  </a:lnTo>
                  <a:lnTo>
                    <a:pt x="1895" y="94"/>
                  </a:lnTo>
                  <a:lnTo>
                    <a:pt x="1709" y="168"/>
                  </a:lnTo>
                  <a:lnTo>
                    <a:pt x="1542" y="280"/>
                  </a:lnTo>
                  <a:lnTo>
                    <a:pt x="1375" y="410"/>
                  </a:lnTo>
                  <a:lnTo>
                    <a:pt x="1245" y="540"/>
                  </a:lnTo>
                  <a:lnTo>
                    <a:pt x="1171" y="688"/>
                  </a:lnTo>
                  <a:lnTo>
                    <a:pt x="1134" y="762"/>
                  </a:lnTo>
                  <a:lnTo>
                    <a:pt x="1115" y="855"/>
                  </a:lnTo>
                  <a:lnTo>
                    <a:pt x="1115" y="929"/>
                  </a:lnTo>
                  <a:lnTo>
                    <a:pt x="1115" y="1004"/>
                  </a:lnTo>
                  <a:lnTo>
                    <a:pt x="1189" y="1134"/>
                  </a:lnTo>
                  <a:lnTo>
                    <a:pt x="1208" y="1171"/>
                  </a:lnTo>
                  <a:lnTo>
                    <a:pt x="1208" y="1208"/>
                  </a:lnTo>
                  <a:lnTo>
                    <a:pt x="1189" y="1245"/>
                  </a:lnTo>
                  <a:lnTo>
                    <a:pt x="1152" y="1264"/>
                  </a:lnTo>
                  <a:lnTo>
                    <a:pt x="1059" y="1264"/>
                  </a:lnTo>
                  <a:lnTo>
                    <a:pt x="1022" y="1227"/>
                  </a:lnTo>
                  <a:lnTo>
                    <a:pt x="948" y="1152"/>
                  </a:lnTo>
                  <a:lnTo>
                    <a:pt x="874" y="1078"/>
                  </a:lnTo>
                  <a:lnTo>
                    <a:pt x="799" y="1041"/>
                  </a:lnTo>
                  <a:lnTo>
                    <a:pt x="725" y="1004"/>
                  </a:lnTo>
                  <a:lnTo>
                    <a:pt x="651" y="985"/>
                  </a:lnTo>
                  <a:lnTo>
                    <a:pt x="576" y="967"/>
                  </a:lnTo>
                  <a:lnTo>
                    <a:pt x="484" y="967"/>
                  </a:lnTo>
                  <a:lnTo>
                    <a:pt x="409" y="985"/>
                  </a:lnTo>
                  <a:lnTo>
                    <a:pt x="335" y="1022"/>
                  </a:lnTo>
                  <a:lnTo>
                    <a:pt x="261" y="1059"/>
                  </a:lnTo>
                  <a:lnTo>
                    <a:pt x="205" y="1097"/>
                  </a:lnTo>
                  <a:lnTo>
                    <a:pt x="149" y="1152"/>
                  </a:lnTo>
                  <a:lnTo>
                    <a:pt x="94" y="1227"/>
                  </a:lnTo>
                  <a:lnTo>
                    <a:pt x="56" y="1301"/>
                  </a:lnTo>
                  <a:lnTo>
                    <a:pt x="19" y="1394"/>
                  </a:lnTo>
                  <a:lnTo>
                    <a:pt x="1" y="1487"/>
                  </a:lnTo>
                  <a:lnTo>
                    <a:pt x="94" y="1561"/>
                  </a:lnTo>
                  <a:lnTo>
                    <a:pt x="149" y="1654"/>
                  </a:lnTo>
                  <a:lnTo>
                    <a:pt x="205" y="1765"/>
                  </a:lnTo>
                  <a:lnTo>
                    <a:pt x="242" y="1895"/>
                  </a:lnTo>
                  <a:lnTo>
                    <a:pt x="242" y="1951"/>
                  </a:lnTo>
                  <a:lnTo>
                    <a:pt x="205" y="2007"/>
                  </a:lnTo>
                  <a:lnTo>
                    <a:pt x="316" y="1932"/>
                  </a:lnTo>
                  <a:lnTo>
                    <a:pt x="428" y="1877"/>
                  </a:lnTo>
                  <a:lnTo>
                    <a:pt x="484" y="1877"/>
                  </a:lnTo>
                  <a:lnTo>
                    <a:pt x="484" y="1858"/>
                  </a:lnTo>
                  <a:lnTo>
                    <a:pt x="465" y="1821"/>
                  </a:lnTo>
                  <a:lnTo>
                    <a:pt x="484" y="1784"/>
                  </a:lnTo>
                  <a:lnTo>
                    <a:pt x="521" y="1765"/>
                  </a:lnTo>
                  <a:lnTo>
                    <a:pt x="558" y="1784"/>
                  </a:lnTo>
                  <a:lnTo>
                    <a:pt x="762" y="1914"/>
                  </a:lnTo>
                  <a:lnTo>
                    <a:pt x="948" y="2081"/>
                  </a:lnTo>
                  <a:lnTo>
                    <a:pt x="1319" y="2415"/>
                  </a:lnTo>
                  <a:lnTo>
                    <a:pt x="1394" y="2267"/>
                  </a:lnTo>
                  <a:lnTo>
                    <a:pt x="1468" y="2118"/>
                  </a:lnTo>
                  <a:lnTo>
                    <a:pt x="1542" y="1988"/>
                  </a:lnTo>
                  <a:lnTo>
                    <a:pt x="1654" y="1858"/>
                  </a:lnTo>
                  <a:lnTo>
                    <a:pt x="1765" y="1747"/>
                  </a:lnTo>
                  <a:lnTo>
                    <a:pt x="1895" y="1635"/>
                  </a:lnTo>
                  <a:lnTo>
                    <a:pt x="2025" y="1542"/>
                  </a:lnTo>
                  <a:lnTo>
                    <a:pt x="2174" y="1468"/>
                  </a:lnTo>
                  <a:lnTo>
                    <a:pt x="2322" y="1412"/>
                  </a:lnTo>
                  <a:lnTo>
                    <a:pt x="2471" y="1357"/>
                  </a:lnTo>
                  <a:lnTo>
                    <a:pt x="2619" y="1319"/>
                  </a:lnTo>
                  <a:lnTo>
                    <a:pt x="2786" y="1301"/>
                  </a:lnTo>
                  <a:lnTo>
                    <a:pt x="2953" y="1301"/>
                  </a:lnTo>
                  <a:lnTo>
                    <a:pt x="3102" y="1319"/>
                  </a:lnTo>
                  <a:lnTo>
                    <a:pt x="3269" y="1357"/>
                  </a:lnTo>
                  <a:lnTo>
                    <a:pt x="3436" y="1412"/>
                  </a:lnTo>
                  <a:lnTo>
                    <a:pt x="3566" y="1487"/>
                  </a:lnTo>
                  <a:lnTo>
                    <a:pt x="3715" y="1579"/>
                  </a:lnTo>
                  <a:lnTo>
                    <a:pt x="3845" y="1672"/>
                  </a:lnTo>
                  <a:lnTo>
                    <a:pt x="3956" y="1802"/>
                  </a:lnTo>
                  <a:lnTo>
                    <a:pt x="4068" y="1932"/>
                  </a:lnTo>
                  <a:lnTo>
                    <a:pt x="4179" y="2062"/>
                  </a:lnTo>
                  <a:lnTo>
                    <a:pt x="4253" y="2211"/>
                  </a:lnTo>
                  <a:lnTo>
                    <a:pt x="4328" y="2378"/>
                  </a:lnTo>
                  <a:lnTo>
                    <a:pt x="4383" y="2545"/>
                  </a:lnTo>
                  <a:lnTo>
                    <a:pt x="4421" y="2694"/>
                  </a:lnTo>
                  <a:lnTo>
                    <a:pt x="4439" y="2861"/>
                  </a:lnTo>
                  <a:lnTo>
                    <a:pt x="4439" y="3028"/>
                  </a:lnTo>
                  <a:lnTo>
                    <a:pt x="4421" y="3195"/>
                  </a:lnTo>
                  <a:lnTo>
                    <a:pt x="4383" y="3362"/>
                  </a:lnTo>
                  <a:lnTo>
                    <a:pt x="4328" y="3511"/>
                  </a:lnTo>
                  <a:lnTo>
                    <a:pt x="4235" y="3659"/>
                  </a:lnTo>
                  <a:lnTo>
                    <a:pt x="4198" y="3696"/>
                  </a:lnTo>
                  <a:lnTo>
                    <a:pt x="4216" y="3752"/>
                  </a:lnTo>
                  <a:lnTo>
                    <a:pt x="4328" y="3659"/>
                  </a:lnTo>
                  <a:lnTo>
                    <a:pt x="4439" y="3622"/>
                  </a:lnTo>
                  <a:lnTo>
                    <a:pt x="4588" y="3604"/>
                  </a:lnTo>
                  <a:lnTo>
                    <a:pt x="4718" y="3604"/>
                  </a:lnTo>
                  <a:lnTo>
                    <a:pt x="4848" y="3641"/>
                  </a:lnTo>
                  <a:lnTo>
                    <a:pt x="4978" y="3696"/>
                  </a:lnTo>
                  <a:lnTo>
                    <a:pt x="5089" y="3789"/>
                  </a:lnTo>
                  <a:lnTo>
                    <a:pt x="5182" y="3882"/>
                  </a:lnTo>
                  <a:lnTo>
                    <a:pt x="5275" y="3734"/>
                  </a:lnTo>
                  <a:lnTo>
                    <a:pt x="5386" y="3622"/>
                  </a:lnTo>
                  <a:lnTo>
                    <a:pt x="5498" y="3529"/>
                  </a:lnTo>
                  <a:lnTo>
                    <a:pt x="5646" y="3455"/>
                  </a:lnTo>
                  <a:lnTo>
                    <a:pt x="5795" y="3399"/>
                  </a:lnTo>
                  <a:lnTo>
                    <a:pt x="5943" y="3381"/>
                  </a:lnTo>
                  <a:lnTo>
                    <a:pt x="6092" y="3381"/>
                  </a:lnTo>
                  <a:lnTo>
                    <a:pt x="6259" y="3399"/>
                  </a:lnTo>
                  <a:lnTo>
                    <a:pt x="6408" y="3437"/>
                  </a:lnTo>
                  <a:lnTo>
                    <a:pt x="6556" y="3511"/>
                  </a:lnTo>
                  <a:lnTo>
                    <a:pt x="6686" y="3585"/>
                  </a:lnTo>
                  <a:lnTo>
                    <a:pt x="6816" y="3696"/>
                  </a:lnTo>
                  <a:lnTo>
                    <a:pt x="6928" y="3808"/>
                  </a:lnTo>
                  <a:lnTo>
                    <a:pt x="7020" y="3956"/>
                  </a:lnTo>
                  <a:lnTo>
                    <a:pt x="7076" y="4105"/>
                  </a:lnTo>
                  <a:lnTo>
                    <a:pt x="7113" y="4272"/>
                  </a:lnTo>
                  <a:lnTo>
                    <a:pt x="7243" y="4328"/>
                  </a:lnTo>
                  <a:lnTo>
                    <a:pt x="7206" y="4198"/>
                  </a:lnTo>
                  <a:lnTo>
                    <a:pt x="7206" y="4068"/>
                  </a:lnTo>
                  <a:lnTo>
                    <a:pt x="7225" y="3938"/>
                  </a:lnTo>
                  <a:lnTo>
                    <a:pt x="7280" y="3808"/>
                  </a:lnTo>
                  <a:lnTo>
                    <a:pt x="7336" y="3696"/>
                  </a:lnTo>
                  <a:lnTo>
                    <a:pt x="7429" y="3585"/>
                  </a:lnTo>
                  <a:lnTo>
                    <a:pt x="7540" y="3492"/>
                  </a:lnTo>
                  <a:lnTo>
                    <a:pt x="7670" y="3418"/>
                  </a:lnTo>
                  <a:lnTo>
                    <a:pt x="7800" y="3399"/>
                  </a:lnTo>
                  <a:lnTo>
                    <a:pt x="7930" y="3381"/>
                  </a:lnTo>
                  <a:lnTo>
                    <a:pt x="7986" y="3232"/>
                  </a:lnTo>
                  <a:lnTo>
                    <a:pt x="8005" y="3102"/>
                  </a:lnTo>
                  <a:lnTo>
                    <a:pt x="8005" y="2972"/>
                  </a:lnTo>
                  <a:lnTo>
                    <a:pt x="7968" y="2842"/>
                  </a:lnTo>
                  <a:lnTo>
                    <a:pt x="7912" y="2712"/>
                  </a:lnTo>
                  <a:lnTo>
                    <a:pt x="7819" y="2619"/>
                  </a:lnTo>
                  <a:lnTo>
                    <a:pt x="7708" y="2527"/>
                  </a:lnTo>
                  <a:lnTo>
                    <a:pt x="7578" y="2452"/>
                  </a:lnTo>
                  <a:lnTo>
                    <a:pt x="7448" y="2397"/>
                  </a:lnTo>
                  <a:lnTo>
                    <a:pt x="7318" y="2359"/>
                  </a:lnTo>
                  <a:lnTo>
                    <a:pt x="7169" y="2359"/>
                  </a:lnTo>
                  <a:lnTo>
                    <a:pt x="7039" y="2378"/>
                  </a:lnTo>
                  <a:lnTo>
                    <a:pt x="6909" y="2397"/>
                  </a:lnTo>
                  <a:lnTo>
                    <a:pt x="6760" y="2434"/>
                  </a:lnTo>
                  <a:lnTo>
                    <a:pt x="6500" y="2545"/>
                  </a:lnTo>
                  <a:lnTo>
                    <a:pt x="6482" y="2582"/>
                  </a:lnTo>
                  <a:lnTo>
                    <a:pt x="6463" y="2601"/>
                  </a:lnTo>
                  <a:lnTo>
                    <a:pt x="6426" y="2619"/>
                  </a:lnTo>
                  <a:lnTo>
                    <a:pt x="6370" y="2619"/>
                  </a:lnTo>
                  <a:lnTo>
                    <a:pt x="6315" y="2582"/>
                  </a:lnTo>
                  <a:lnTo>
                    <a:pt x="6296" y="2527"/>
                  </a:lnTo>
                  <a:lnTo>
                    <a:pt x="6259" y="2267"/>
                  </a:lnTo>
                  <a:lnTo>
                    <a:pt x="6222" y="2137"/>
                  </a:lnTo>
                  <a:lnTo>
                    <a:pt x="6185" y="2025"/>
                  </a:lnTo>
                  <a:lnTo>
                    <a:pt x="6129" y="1914"/>
                  </a:lnTo>
                  <a:lnTo>
                    <a:pt x="6036" y="1821"/>
                  </a:lnTo>
                  <a:lnTo>
                    <a:pt x="5943" y="1728"/>
                  </a:lnTo>
                  <a:lnTo>
                    <a:pt x="5813" y="1654"/>
                  </a:lnTo>
                  <a:lnTo>
                    <a:pt x="5683" y="1617"/>
                  </a:lnTo>
                  <a:lnTo>
                    <a:pt x="5535" y="1579"/>
                  </a:lnTo>
                  <a:lnTo>
                    <a:pt x="5405" y="1579"/>
                  </a:lnTo>
                  <a:lnTo>
                    <a:pt x="5275" y="1598"/>
                  </a:lnTo>
                  <a:lnTo>
                    <a:pt x="5126" y="1635"/>
                  </a:lnTo>
                  <a:lnTo>
                    <a:pt x="4996" y="1672"/>
                  </a:lnTo>
                  <a:lnTo>
                    <a:pt x="4755" y="1802"/>
                  </a:lnTo>
                  <a:lnTo>
                    <a:pt x="4681" y="1802"/>
                  </a:lnTo>
                  <a:lnTo>
                    <a:pt x="4643" y="1784"/>
                  </a:lnTo>
                  <a:lnTo>
                    <a:pt x="4625" y="1765"/>
                  </a:lnTo>
                  <a:lnTo>
                    <a:pt x="4569" y="1747"/>
                  </a:lnTo>
                  <a:lnTo>
                    <a:pt x="4532" y="1728"/>
                  </a:lnTo>
                  <a:lnTo>
                    <a:pt x="4495" y="1691"/>
                  </a:lnTo>
                  <a:lnTo>
                    <a:pt x="4495" y="1635"/>
                  </a:lnTo>
                  <a:lnTo>
                    <a:pt x="4495" y="1431"/>
                  </a:lnTo>
                  <a:lnTo>
                    <a:pt x="4476" y="1319"/>
                  </a:lnTo>
                  <a:lnTo>
                    <a:pt x="4458" y="1227"/>
                  </a:lnTo>
                  <a:lnTo>
                    <a:pt x="4421" y="1134"/>
                  </a:lnTo>
                  <a:lnTo>
                    <a:pt x="4383" y="1041"/>
                  </a:lnTo>
                  <a:lnTo>
                    <a:pt x="4309" y="948"/>
                  </a:lnTo>
                  <a:lnTo>
                    <a:pt x="4216" y="874"/>
                  </a:lnTo>
                  <a:lnTo>
                    <a:pt x="4142" y="818"/>
                  </a:lnTo>
                  <a:lnTo>
                    <a:pt x="4049" y="799"/>
                  </a:lnTo>
                  <a:lnTo>
                    <a:pt x="3956" y="762"/>
                  </a:lnTo>
                  <a:lnTo>
                    <a:pt x="3863" y="762"/>
                  </a:lnTo>
                  <a:lnTo>
                    <a:pt x="3678" y="781"/>
                  </a:lnTo>
                  <a:lnTo>
                    <a:pt x="3492" y="837"/>
                  </a:lnTo>
                  <a:lnTo>
                    <a:pt x="3473" y="892"/>
                  </a:lnTo>
                  <a:lnTo>
                    <a:pt x="3436" y="929"/>
                  </a:lnTo>
                  <a:lnTo>
                    <a:pt x="3381" y="948"/>
                  </a:lnTo>
                  <a:lnTo>
                    <a:pt x="3288" y="948"/>
                  </a:lnTo>
                  <a:lnTo>
                    <a:pt x="3251" y="911"/>
                  </a:lnTo>
                  <a:lnTo>
                    <a:pt x="3232" y="874"/>
                  </a:lnTo>
                  <a:lnTo>
                    <a:pt x="3213" y="818"/>
                  </a:lnTo>
                  <a:lnTo>
                    <a:pt x="3213" y="688"/>
                  </a:lnTo>
                  <a:lnTo>
                    <a:pt x="3195" y="577"/>
                  </a:lnTo>
                  <a:lnTo>
                    <a:pt x="3158" y="465"/>
                  </a:lnTo>
                  <a:lnTo>
                    <a:pt x="3102" y="372"/>
                  </a:lnTo>
                  <a:lnTo>
                    <a:pt x="3065" y="280"/>
                  </a:lnTo>
                  <a:lnTo>
                    <a:pt x="2991" y="205"/>
                  </a:lnTo>
                  <a:lnTo>
                    <a:pt x="2935" y="150"/>
                  </a:lnTo>
                  <a:lnTo>
                    <a:pt x="2861" y="94"/>
                  </a:lnTo>
                  <a:lnTo>
                    <a:pt x="2768" y="57"/>
                  </a:lnTo>
                  <a:lnTo>
                    <a:pt x="2694" y="38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41" name="Google Shape;2441;p68"/>
            <p:cNvSpPr/>
            <p:nvPr/>
          </p:nvSpPr>
          <p:spPr>
            <a:xfrm>
              <a:off x="4452311" y="1320808"/>
              <a:ext cx="88248" cy="73963"/>
            </a:xfrm>
            <a:custGeom>
              <a:avLst/>
              <a:gdLst/>
              <a:ahLst/>
              <a:cxnLst/>
              <a:rect l="l" t="t" r="r" b="b"/>
              <a:pathLst>
                <a:path w="2638" h="2211" extrusionOk="0">
                  <a:moveTo>
                    <a:pt x="1300" y="205"/>
                  </a:moveTo>
                  <a:lnTo>
                    <a:pt x="1338" y="224"/>
                  </a:lnTo>
                  <a:lnTo>
                    <a:pt x="1393" y="261"/>
                  </a:lnTo>
                  <a:lnTo>
                    <a:pt x="1412" y="335"/>
                  </a:lnTo>
                  <a:lnTo>
                    <a:pt x="1393" y="354"/>
                  </a:lnTo>
                  <a:lnTo>
                    <a:pt x="1375" y="391"/>
                  </a:lnTo>
                  <a:lnTo>
                    <a:pt x="1263" y="484"/>
                  </a:lnTo>
                  <a:lnTo>
                    <a:pt x="1152" y="577"/>
                  </a:lnTo>
                  <a:lnTo>
                    <a:pt x="1226" y="632"/>
                  </a:lnTo>
                  <a:lnTo>
                    <a:pt x="1319" y="707"/>
                  </a:lnTo>
                  <a:lnTo>
                    <a:pt x="1375" y="799"/>
                  </a:lnTo>
                  <a:lnTo>
                    <a:pt x="1430" y="892"/>
                  </a:lnTo>
                  <a:lnTo>
                    <a:pt x="1430" y="948"/>
                  </a:lnTo>
                  <a:lnTo>
                    <a:pt x="1430" y="985"/>
                  </a:lnTo>
                  <a:lnTo>
                    <a:pt x="1393" y="1004"/>
                  </a:lnTo>
                  <a:lnTo>
                    <a:pt x="1356" y="1022"/>
                  </a:lnTo>
                  <a:lnTo>
                    <a:pt x="1319" y="1041"/>
                  </a:lnTo>
                  <a:lnTo>
                    <a:pt x="1282" y="1041"/>
                  </a:lnTo>
                  <a:lnTo>
                    <a:pt x="1245" y="1022"/>
                  </a:lnTo>
                  <a:lnTo>
                    <a:pt x="1208" y="985"/>
                  </a:lnTo>
                  <a:lnTo>
                    <a:pt x="1133" y="874"/>
                  </a:lnTo>
                  <a:lnTo>
                    <a:pt x="1040" y="762"/>
                  </a:lnTo>
                  <a:lnTo>
                    <a:pt x="985" y="874"/>
                  </a:lnTo>
                  <a:lnTo>
                    <a:pt x="966" y="1004"/>
                  </a:lnTo>
                  <a:lnTo>
                    <a:pt x="966" y="1041"/>
                  </a:lnTo>
                  <a:lnTo>
                    <a:pt x="948" y="1059"/>
                  </a:lnTo>
                  <a:lnTo>
                    <a:pt x="892" y="1078"/>
                  </a:lnTo>
                  <a:lnTo>
                    <a:pt x="836" y="1059"/>
                  </a:lnTo>
                  <a:lnTo>
                    <a:pt x="818" y="1041"/>
                  </a:lnTo>
                  <a:lnTo>
                    <a:pt x="799" y="1004"/>
                  </a:lnTo>
                  <a:lnTo>
                    <a:pt x="818" y="818"/>
                  </a:lnTo>
                  <a:lnTo>
                    <a:pt x="873" y="632"/>
                  </a:lnTo>
                  <a:lnTo>
                    <a:pt x="743" y="577"/>
                  </a:lnTo>
                  <a:lnTo>
                    <a:pt x="595" y="521"/>
                  </a:lnTo>
                  <a:lnTo>
                    <a:pt x="576" y="521"/>
                  </a:lnTo>
                  <a:lnTo>
                    <a:pt x="558" y="502"/>
                  </a:lnTo>
                  <a:lnTo>
                    <a:pt x="558" y="447"/>
                  </a:lnTo>
                  <a:lnTo>
                    <a:pt x="576" y="391"/>
                  </a:lnTo>
                  <a:lnTo>
                    <a:pt x="595" y="391"/>
                  </a:lnTo>
                  <a:lnTo>
                    <a:pt x="632" y="372"/>
                  </a:lnTo>
                  <a:lnTo>
                    <a:pt x="799" y="409"/>
                  </a:lnTo>
                  <a:lnTo>
                    <a:pt x="966" y="465"/>
                  </a:lnTo>
                  <a:lnTo>
                    <a:pt x="1022" y="372"/>
                  </a:lnTo>
                  <a:lnTo>
                    <a:pt x="1096" y="317"/>
                  </a:lnTo>
                  <a:lnTo>
                    <a:pt x="1170" y="261"/>
                  </a:lnTo>
                  <a:lnTo>
                    <a:pt x="1263" y="224"/>
                  </a:lnTo>
                  <a:lnTo>
                    <a:pt x="1300" y="205"/>
                  </a:lnTo>
                  <a:close/>
                  <a:moveTo>
                    <a:pt x="1096" y="1"/>
                  </a:moveTo>
                  <a:lnTo>
                    <a:pt x="948" y="19"/>
                  </a:lnTo>
                  <a:lnTo>
                    <a:pt x="799" y="38"/>
                  </a:lnTo>
                  <a:lnTo>
                    <a:pt x="669" y="94"/>
                  </a:lnTo>
                  <a:lnTo>
                    <a:pt x="558" y="149"/>
                  </a:lnTo>
                  <a:lnTo>
                    <a:pt x="446" y="224"/>
                  </a:lnTo>
                  <a:lnTo>
                    <a:pt x="335" y="298"/>
                  </a:lnTo>
                  <a:lnTo>
                    <a:pt x="242" y="409"/>
                  </a:lnTo>
                  <a:lnTo>
                    <a:pt x="168" y="502"/>
                  </a:lnTo>
                  <a:lnTo>
                    <a:pt x="112" y="632"/>
                  </a:lnTo>
                  <a:lnTo>
                    <a:pt x="56" y="762"/>
                  </a:lnTo>
                  <a:lnTo>
                    <a:pt x="19" y="892"/>
                  </a:lnTo>
                  <a:lnTo>
                    <a:pt x="1" y="1041"/>
                  </a:lnTo>
                  <a:lnTo>
                    <a:pt x="1" y="1189"/>
                  </a:lnTo>
                  <a:lnTo>
                    <a:pt x="1" y="1338"/>
                  </a:lnTo>
                  <a:lnTo>
                    <a:pt x="131" y="1394"/>
                  </a:lnTo>
                  <a:lnTo>
                    <a:pt x="242" y="1468"/>
                  </a:lnTo>
                  <a:lnTo>
                    <a:pt x="353" y="1542"/>
                  </a:lnTo>
                  <a:lnTo>
                    <a:pt x="446" y="1635"/>
                  </a:lnTo>
                  <a:lnTo>
                    <a:pt x="520" y="1747"/>
                  </a:lnTo>
                  <a:lnTo>
                    <a:pt x="595" y="1858"/>
                  </a:lnTo>
                  <a:lnTo>
                    <a:pt x="650" y="1988"/>
                  </a:lnTo>
                  <a:lnTo>
                    <a:pt x="688" y="2137"/>
                  </a:lnTo>
                  <a:lnTo>
                    <a:pt x="799" y="2062"/>
                  </a:lnTo>
                  <a:lnTo>
                    <a:pt x="929" y="2007"/>
                  </a:lnTo>
                  <a:lnTo>
                    <a:pt x="1078" y="1988"/>
                  </a:lnTo>
                  <a:lnTo>
                    <a:pt x="1226" y="1988"/>
                  </a:lnTo>
                  <a:lnTo>
                    <a:pt x="1356" y="2007"/>
                  </a:lnTo>
                  <a:lnTo>
                    <a:pt x="1505" y="2044"/>
                  </a:lnTo>
                  <a:lnTo>
                    <a:pt x="1616" y="2099"/>
                  </a:lnTo>
                  <a:lnTo>
                    <a:pt x="1746" y="2174"/>
                  </a:lnTo>
                  <a:lnTo>
                    <a:pt x="1765" y="2211"/>
                  </a:lnTo>
                  <a:lnTo>
                    <a:pt x="2638" y="1524"/>
                  </a:lnTo>
                  <a:lnTo>
                    <a:pt x="2563" y="1282"/>
                  </a:lnTo>
                  <a:lnTo>
                    <a:pt x="2489" y="1041"/>
                  </a:lnTo>
                  <a:lnTo>
                    <a:pt x="2359" y="818"/>
                  </a:lnTo>
                  <a:lnTo>
                    <a:pt x="2229" y="595"/>
                  </a:lnTo>
                  <a:lnTo>
                    <a:pt x="2062" y="409"/>
                  </a:lnTo>
                  <a:lnTo>
                    <a:pt x="1876" y="261"/>
                  </a:lnTo>
                  <a:lnTo>
                    <a:pt x="1765" y="187"/>
                  </a:lnTo>
                  <a:lnTo>
                    <a:pt x="1653" y="131"/>
                  </a:lnTo>
                  <a:lnTo>
                    <a:pt x="1542" y="94"/>
                  </a:lnTo>
                  <a:lnTo>
                    <a:pt x="1412" y="57"/>
                  </a:lnTo>
                  <a:lnTo>
                    <a:pt x="1245" y="19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42" name="Google Shape;2442;p68"/>
            <p:cNvSpPr/>
            <p:nvPr/>
          </p:nvSpPr>
          <p:spPr>
            <a:xfrm>
              <a:off x="4452311" y="1181039"/>
              <a:ext cx="84534" cy="67741"/>
            </a:xfrm>
            <a:custGeom>
              <a:avLst/>
              <a:gdLst/>
              <a:ahLst/>
              <a:cxnLst/>
              <a:rect l="l" t="t" r="r" b="b"/>
              <a:pathLst>
                <a:path w="2527" h="2025" extrusionOk="0">
                  <a:moveTo>
                    <a:pt x="985" y="446"/>
                  </a:moveTo>
                  <a:lnTo>
                    <a:pt x="1022" y="465"/>
                  </a:lnTo>
                  <a:lnTo>
                    <a:pt x="1096" y="520"/>
                  </a:lnTo>
                  <a:lnTo>
                    <a:pt x="1189" y="576"/>
                  </a:lnTo>
                  <a:lnTo>
                    <a:pt x="1338" y="520"/>
                  </a:lnTo>
                  <a:lnTo>
                    <a:pt x="1486" y="465"/>
                  </a:lnTo>
                  <a:lnTo>
                    <a:pt x="1523" y="465"/>
                  </a:lnTo>
                  <a:lnTo>
                    <a:pt x="1560" y="483"/>
                  </a:lnTo>
                  <a:lnTo>
                    <a:pt x="1579" y="502"/>
                  </a:lnTo>
                  <a:lnTo>
                    <a:pt x="1598" y="539"/>
                  </a:lnTo>
                  <a:lnTo>
                    <a:pt x="1598" y="576"/>
                  </a:lnTo>
                  <a:lnTo>
                    <a:pt x="1598" y="595"/>
                  </a:lnTo>
                  <a:lnTo>
                    <a:pt x="1560" y="632"/>
                  </a:lnTo>
                  <a:lnTo>
                    <a:pt x="1523" y="650"/>
                  </a:lnTo>
                  <a:lnTo>
                    <a:pt x="1412" y="688"/>
                  </a:lnTo>
                  <a:lnTo>
                    <a:pt x="1319" y="725"/>
                  </a:lnTo>
                  <a:lnTo>
                    <a:pt x="1375" y="818"/>
                  </a:lnTo>
                  <a:lnTo>
                    <a:pt x="1412" y="929"/>
                  </a:lnTo>
                  <a:lnTo>
                    <a:pt x="1412" y="1022"/>
                  </a:lnTo>
                  <a:lnTo>
                    <a:pt x="1393" y="1115"/>
                  </a:lnTo>
                  <a:lnTo>
                    <a:pt x="1356" y="1170"/>
                  </a:lnTo>
                  <a:lnTo>
                    <a:pt x="1319" y="1189"/>
                  </a:lnTo>
                  <a:lnTo>
                    <a:pt x="1263" y="1189"/>
                  </a:lnTo>
                  <a:lnTo>
                    <a:pt x="1245" y="1170"/>
                  </a:lnTo>
                  <a:lnTo>
                    <a:pt x="1226" y="1152"/>
                  </a:lnTo>
                  <a:lnTo>
                    <a:pt x="1170" y="1003"/>
                  </a:lnTo>
                  <a:lnTo>
                    <a:pt x="1133" y="873"/>
                  </a:lnTo>
                  <a:lnTo>
                    <a:pt x="1115" y="855"/>
                  </a:lnTo>
                  <a:lnTo>
                    <a:pt x="1040" y="910"/>
                  </a:lnTo>
                  <a:lnTo>
                    <a:pt x="966" y="1003"/>
                  </a:lnTo>
                  <a:lnTo>
                    <a:pt x="948" y="1022"/>
                  </a:lnTo>
                  <a:lnTo>
                    <a:pt x="910" y="1040"/>
                  </a:lnTo>
                  <a:lnTo>
                    <a:pt x="855" y="1022"/>
                  </a:lnTo>
                  <a:lnTo>
                    <a:pt x="818" y="985"/>
                  </a:lnTo>
                  <a:lnTo>
                    <a:pt x="818" y="966"/>
                  </a:lnTo>
                  <a:lnTo>
                    <a:pt x="836" y="929"/>
                  </a:lnTo>
                  <a:lnTo>
                    <a:pt x="910" y="818"/>
                  </a:lnTo>
                  <a:lnTo>
                    <a:pt x="1022" y="706"/>
                  </a:lnTo>
                  <a:lnTo>
                    <a:pt x="966" y="669"/>
                  </a:lnTo>
                  <a:lnTo>
                    <a:pt x="910" y="632"/>
                  </a:lnTo>
                  <a:lnTo>
                    <a:pt x="892" y="595"/>
                  </a:lnTo>
                  <a:lnTo>
                    <a:pt x="873" y="558"/>
                  </a:lnTo>
                  <a:lnTo>
                    <a:pt x="873" y="539"/>
                  </a:lnTo>
                  <a:lnTo>
                    <a:pt x="892" y="502"/>
                  </a:lnTo>
                  <a:lnTo>
                    <a:pt x="910" y="465"/>
                  </a:lnTo>
                  <a:lnTo>
                    <a:pt x="948" y="446"/>
                  </a:lnTo>
                  <a:close/>
                  <a:moveTo>
                    <a:pt x="1115" y="1"/>
                  </a:moveTo>
                  <a:lnTo>
                    <a:pt x="1003" y="19"/>
                  </a:lnTo>
                  <a:lnTo>
                    <a:pt x="780" y="75"/>
                  </a:lnTo>
                  <a:lnTo>
                    <a:pt x="595" y="186"/>
                  </a:lnTo>
                  <a:lnTo>
                    <a:pt x="428" y="298"/>
                  </a:lnTo>
                  <a:lnTo>
                    <a:pt x="279" y="465"/>
                  </a:lnTo>
                  <a:lnTo>
                    <a:pt x="149" y="650"/>
                  </a:lnTo>
                  <a:lnTo>
                    <a:pt x="56" y="836"/>
                  </a:lnTo>
                  <a:lnTo>
                    <a:pt x="1" y="1059"/>
                  </a:lnTo>
                  <a:lnTo>
                    <a:pt x="149" y="1059"/>
                  </a:lnTo>
                  <a:lnTo>
                    <a:pt x="279" y="1078"/>
                  </a:lnTo>
                  <a:lnTo>
                    <a:pt x="428" y="1115"/>
                  </a:lnTo>
                  <a:lnTo>
                    <a:pt x="558" y="1189"/>
                  </a:lnTo>
                  <a:lnTo>
                    <a:pt x="669" y="1245"/>
                  </a:lnTo>
                  <a:lnTo>
                    <a:pt x="762" y="1338"/>
                  </a:lnTo>
                  <a:lnTo>
                    <a:pt x="855" y="1430"/>
                  </a:lnTo>
                  <a:lnTo>
                    <a:pt x="948" y="1542"/>
                  </a:lnTo>
                  <a:lnTo>
                    <a:pt x="1003" y="1653"/>
                  </a:lnTo>
                  <a:lnTo>
                    <a:pt x="1059" y="1783"/>
                  </a:lnTo>
                  <a:lnTo>
                    <a:pt x="1078" y="1895"/>
                  </a:lnTo>
                  <a:lnTo>
                    <a:pt x="1096" y="2025"/>
                  </a:lnTo>
                  <a:lnTo>
                    <a:pt x="1300" y="1932"/>
                  </a:lnTo>
                  <a:lnTo>
                    <a:pt x="1523" y="1876"/>
                  </a:lnTo>
                  <a:lnTo>
                    <a:pt x="1746" y="1839"/>
                  </a:lnTo>
                  <a:lnTo>
                    <a:pt x="1950" y="1839"/>
                  </a:lnTo>
                  <a:lnTo>
                    <a:pt x="1932" y="1820"/>
                  </a:lnTo>
                  <a:lnTo>
                    <a:pt x="1932" y="1783"/>
                  </a:lnTo>
                  <a:lnTo>
                    <a:pt x="1950" y="1746"/>
                  </a:lnTo>
                  <a:lnTo>
                    <a:pt x="1969" y="1709"/>
                  </a:lnTo>
                  <a:lnTo>
                    <a:pt x="2526" y="1356"/>
                  </a:lnTo>
                  <a:lnTo>
                    <a:pt x="2470" y="1096"/>
                  </a:lnTo>
                  <a:lnTo>
                    <a:pt x="2396" y="855"/>
                  </a:lnTo>
                  <a:lnTo>
                    <a:pt x="2266" y="632"/>
                  </a:lnTo>
                  <a:lnTo>
                    <a:pt x="2118" y="428"/>
                  </a:lnTo>
                  <a:lnTo>
                    <a:pt x="2025" y="335"/>
                  </a:lnTo>
                  <a:lnTo>
                    <a:pt x="1932" y="261"/>
                  </a:lnTo>
                  <a:lnTo>
                    <a:pt x="1820" y="186"/>
                  </a:lnTo>
                  <a:lnTo>
                    <a:pt x="1728" y="131"/>
                  </a:lnTo>
                  <a:lnTo>
                    <a:pt x="1598" y="75"/>
                  </a:lnTo>
                  <a:lnTo>
                    <a:pt x="1486" y="38"/>
                  </a:lnTo>
                  <a:lnTo>
                    <a:pt x="1356" y="19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43" name="Google Shape;2443;p68"/>
            <p:cNvSpPr/>
            <p:nvPr/>
          </p:nvSpPr>
          <p:spPr>
            <a:xfrm>
              <a:off x="4305082" y="1337601"/>
              <a:ext cx="207506" cy="91359"/>
            </a:xfrm>
            <a:custGeom>
              <a:avLst/>
              <a:gdLst/>
              <a:ahLst/>
              <a:cxnLst/>
              <a:rect l="l" t="t" r="r" b="b"/>
              <a:pathLst>
                <a:path w="6203" h="2731" extrusionOk="0">
                  <a:moveTo>
                    <a:pt x="4104" y="1300"/>
                  </a:moveTo>
                  <a:lnTo>
                    <a:pt x="4216" y="1356"/>
                  </a:lnTo>
                  <a:lnTo>
                    <a:pt x="4309" y="1430"/>
                  </a:lnTo>
                  <a:lnTo>
                    <a:pt x="4402" y="1542"/>
                  </a:lnTo>
                  <a:lnTo>
                    <a:pt x="4457" y="1653"/>
                  </a:lnTo>
                  <a:lnTo>
                    <a:pt x="4476" y="1764"/>
                  </a:lnTo>
                  <a:lnTo>
                    <a:pt x="4476" y="1839"/>
                  </a:lnTo>
                  <a:lnTo>
                    <a:pt x="4457" y="1894"/>
                  </a:lnTo>
                  <a:lnTo>
                    <a:pt x="4439" y="1932"/>
                  </a:lnTo>
                  <a:lnTo>
                    <a:pt x="4402" y="1987"/>
                  </a:lnTo>
                  <a:lnTo>
                    <a:pt x="4346" y="2006"/>
                  </a:lnTo>
                  <a:lnTo>
                    <a:pt x="4290" y="2006"/>
                  </a:lnTo>
                  <a:lnTo>
                    <a:pt x="4253" y="1969"/>
                  </a:lnTo>
                  <a:lnTo>
                    <a:pt x="4234" y="1913"/>
                  </a:lnTo>
                  <a:lnTo>
                    <a:pt x="4234" y="1764"/>
                  </a:lnTo>
                  <a:lnTo>
                    <a:pt x="4234" y="1690"/>
                  </a:lnTo>
                  <a:lnTo>
                    <a:pt x="4216" y="1616"/>
                  </a:lnTo>
                  <a:lnTo>
                    <a:pt x="4160" y="1542"/>
                  </a:lnTo>
                  <a:lnTo>
                    <a:pt x="4104" y="1505"/>
                  </a:lnTo>
                  <a:lnTo>
                    <a:pt x="3974" y="1430"/>
                  </a:lnTo>
                  <a:lnTo>
                    <a:pt x="3937" y="1393"/>
                  </a:lnTo>
                  <a:lnTo>
                    <a:pt x="3937" y="1356"/>
                  </a:lnTo>
                  <a:lnTo>
                    <a:pt x="3956" y="1319"/>
                  </a:lnTo>
                  <a:lnTo>
                    <a:pt x="3993" y="1300"/>
                  </a:lnTo>
                  <a:close/>
                  <a:moveTo>
                    <a:pt x="2284" y="0"/>
                  </a:moveTo>
                  <a:lnTo>
                    <a:pt x="2117" y="37"/>
                  </a:lnTo>
                  <a:lnTo>
                    <a:pt x="1969" y="93"/>
                  </a:lnTo>
                  <a:lnTo>
                    <a:pt x="1820" y="186"/>
                  </a:lnTo>
                  <a:lnTo>
                    <a:pt x="1690" y="316"/>
                  </a:lnTo>
                  <a:lnTo>
                    <a:pt x="1597" y="446"/>
                  </a:lnTo>
                  <a:lnTo>
                    <a:pt x="1505" y="613"/>
                  </a:lnTo>
                  <a:lnTo>
                    <a:pt x="1467" y="632"/>
                  </a:lnTo>
                  <a:lnTo>
                    <a:pt x="1430" y="632"/>
                  </a:lnTo>
                  <a:lnTo>
                    <a:pt x="1393" y="613"/>
                  </a:lnTo>
                  <a:lnTo>
                    <a:pt x="1375" y="576"/>
                  </a:lnTo>
                  <a:lnTo>
                    <a:pt x="1375" y="483"/>
                  </a:lnTo>
                  <a:lnTo>
                    <a:pt x="1356" y="446"/>
                  </a:lnTo>
                  <a:lnTo>
                    <a:pt x="1337" y="409"/>
                  </a:lnTo>
                  <a:lnTo>
                    <a:pt x="1319" y="316"/>
                  </a:lnTo>
                  <a:lnTo>
                    <a:pt x="1300" y="242"/>
                  </a:lnTo>
                  <a:lnTo>
                    <a:pt x="1282" y="167"/>
                  </a:lnTo>
                  <a:lnTo>
                    <a:pt x="1245" y="130"/>
                  </a:lnTo>
                  <a:lnTo>
                    <a:pt x="1189" y="75"/>
                  </a:lnTo>
                  <a:lnTo>
                    <a:pt x="1133" y="56"/>
                  </a:lnTo>
                  <a:lnTo>
                    <a:pt x="1003" y="19"/>
                  </a:lnTo>
                  <a:lnTo>
                    <a:pt x="873" y="37"/>
                  </a:lnTo>
                  <a:lnTo>
                    <a:pt x="725" y="75"/>
                  </a:lnTo>
                  <a:lnTo>
                    <a:pt x="595" y="130"/>
                  </a:lnTo>
                  <a:lnTo>
                    <a:pt x="483" y="223"/>
                  </a:lnTo>
                  <a:lnTo>
                    <a:pt x="316" y="372"/>
                  </a:lnTo>
                  <a:lnTo>
                    <a:pt x="167" y="557"/>
                  </a:lnTo>
                  <a:lnTo>
                    <a:pt x="56" y="762"/>
                  </a:lnTo>
                  <a:lnTo>
                    <a:pt x="19" y="873"/>
                  </a:lnTo>
                  <a:lnTo>
                    <a:pt x="0" y="985"/>
                  </a:lnTo>
                  <a:lnTo>
                    <a:pt x="75" y="1059"/>
                  </a:lnTo>
                  <a:lnTo>
                    <a:pt x="130" y="1170"/>
                  </a:lnTo>
                  <a:lnTo>
                    <a:pt x="167" y="1263"/>
                  </a:lnTo>
                  <a:lnTo>
                    <a:pt x="205" y="1375"/>
                  </a:lnTo>
                  <a:lnTo>
                    <a:pt x="223" y="1486"/>
                  </a:lnTo>
                  <a:lnTo>
                    <a:pt x="205" y="1597"/>
                  </a:lnTo>
                  <a:lnTo>
                    <a:pt x="186" y="1709"/>
                  </a:lnTo>
                  <a:lnTo>
                    <a:pt x="130" y="1802"/>
                  </a:lnTo>
                  <a:lnTo>
                    <a:pt x="93" y="1839"/>
                  </a:lnTo>
                  <a:lnTo>
                    <a:pt x="75" y="1857"/>
                  </a:lnTo>
                  <a:lnTo>
                    <a:pt x="0" y="1857"/>
                  </a:lnTo>
                  <a:lnTo>
                    <a:pt x="0" y="1876"/>
                  </a:lnTo>
                  <a:lnTo>
                    <a:pt x="836" y="2043"/>
                  </a:lnTo>
                  <a:lnTo>
                    <a:pt x="1690" y="2192"/>
                  </a:lnTo>
                  <a:lnTo>
                    <a:pt x="2804" y="2359"/>
                  </a:lnTo>
                  <a:lnTo>
                    <a:pt x="3919" y="2507"/>
                  </a:lnTo>
                  <a:lnTo>
                    <a:pt x="5033" y="2637"/>
                  </a:lnTo>
                  <a:lnTo>
                    <a:pt x="6166" y="2730"/>
                  </a:lnTo>
                  <a:lnTo>
                    <a:pt x="6203" y="2507"/>
                  </a:lnTo>
                  <a:lnTo>
                    <a:pt x="6203" y="2396"/>
                  </a:lnTo>
                  <a:lnTo>
                    <a:pt x="6203" y="2303"/>
                  </a:lnTo>
                  <a:lnTo>
                    <a:pt x="6166" y="2192"/>
                  </a:lnTo>
                  <a:lnTo>
                    <a:pt x="6129" y="2099"/>
                  </a:lnTo>
                  <a:lnTo>
                    <a:pt x="6073" y="2006"/>
                  </a:lnTo>
                  <a:lnTo>
                    <a:pt x="5999" y="1932"/>
                  </a:lnTo>
                  <a:lnTo>
                    <a:pt x="5887" y="1839"/>
                  </a:lnTo>
                  <a:lnTo>
                    <a:pt x="5776" y="1802"/>
                  </a:lnTo>
                  <a:lnTo>
                    <a:pt x="5664" y="1764"/>
                  </a:lnTo>
                  <a:lnTo>
                    <a:pt x="5553" y="1746"/>
                  </a:lnTo>
                  <a:lnTo>
                    <a:pt x="5441" y="1764"/>
                  </a:lnTo>
                  <a:lnTo>
                    <a:pt x="5311" y="1783"/>
                  </a:lnTo>
                  <a:lnTo>
                    <a:pt x="5200" y="1802"/>
                  </a:lnTo>
                  <a:lnTo>
                    <a:pt x="5089" y="1857"/>
                  </a:lnTo>
                  <a:lnTo>
                    <a:pt x="5051" y="1894"/>
                  </a:lnTo>
                  <a:lnTo>
                    <a:pt x="5014" y="1913"/>
                  </a:lnTo>
                  <a:lnTo>
                    <a:pt x="4977" y="1932"/>
                  </a:lnTo>
                  <a:lnTo>
                    <a:pt x="4940" y="1932"/>
                  </a:lnTo>
                  <a:lnTo>
                    <a:pt x="4884" y="1913"/>
                  </a:lnTo>
                  <a:lnTo>
                    <a:pt x="4847" y="1894"/>
                  </a:lnTo>
                  <a:lnTo>
                    <a:pt x="4829" y="1839"/>
                  </a:lnTo>
                  <a:lnTo>
                    <a:pt x="4810" y="1802"/>
                  </a:lnTo>
                  <a:lnTo>
                    <a:pt x="4791" y="1672"/>
                  </a:lnTo>
                  <a:lnTo>
                    <a:pt x="4754" y="1542"/>
                  </a:lnTo>
                  <a:lnTo>
                    <a:pt x="4717" y="1449"/>
                  </a:lnTo>
                  <a:lnTo>
                    <a:pt x="4662" y="1356"/>
                  </a:lnTo>
                  <a:lnTo>
                    <a:pt x="4587" y="1263"/>
                  </a:lnTo>
                  <a:lnTo>
                    <a:pt x="4513" y="1207"/>
                  </a:lnTo>
                  <a:lnTo>
                    <a:pt x="4439" y="1152"/>
                  </a:lnTo>
                  <a:lnTo>
                    <a:pt x="4346" y="1096"/>
                  </a:lnTo>
                  <a:lnTo>
                    <a:pt x="4253" y="1077"/>
                  </a:lnTo>
                  <a:lnTo>
                    <a:pt x="4142" y="1059"/>
                  </a:lnTo>
                  <a:lnTo>
                    <a:pt x="3937" y="1059"/>
                  </a:lnTo>
                  <a:lnTo>
                    <a:pt x="3826" y="1096"/>
                  </a:lnTo>
                  <a:lnTo>
                    <a:pt x="3714" y="1133"/>
                  </a:lnTo>
                  <a:lnTo>
                    <a:pt x="3622" y="1170"/>
                  </a:lnTo>
                  <a:lnTo>
                    <a:pt x="3510" y="1245"/>
                  </a:lnTo>
                  <a:lnTo>
                    <a:pt x="3510" y="1282"/>
                  </a:lnTo>
                  <a:lnTo>
                    <a:pt x="3492" y="1337"/>
                  </a:lnTo>
                  <a:lnTo>
                    <a:pt x="3454" y="1356"/>
                  </a:lnTo>
                  <a:lnTo>
                    <a:pt x="3399" y="1375"/>
                  </a:lnTo>
                  <a:lnTo>
                    <a:pt x="3362" y="1375"/>
                  </a:lnTo>
                  <a:lnTo>
                    <a:pt x="3324" y="1356"/>
                  </a:lnTo>
                  <a:lnTo>
                    <a:pt x="3287" y="1337"/>
                  </a:lnTo>
                  <a:lnTo>
                    <a:pt x="3269" y="1300"/>
                  </a:lnTo>
                  <a:lnTo>
                    <a:pt x="3250" y="1245"/>
                  </a:lnTo>
                  <a:lnTo>
                    <a:pt x="3213" y="892"/>
                  </a:lnTo>
                  <a:lnTo>
                    <a:pt x="3176" y="725"/>
                  </a:lnTo>
                  <a:lnTo>
                    <a:pt x="3120" y="557"/>
                  </a:lnTo>
                  <a:lnTo>
                    <a:pt x="3046" y="409"/>
                  </a:lnTo>
                  <a:lnTo>
                    <a:pt x="2934" y="260"/>
                  </a:lnTo>
                  <a:lnTo>
                    <a:pt x="2804" y="149"/>
                  </a:lnTo>
                  <a:lnTo>
                    <a:pt x="2637" y="56"/>
                  </a:lnTo>
                  <a:lnTo>
                    <a:pt x="2452" y="19"/>
                  </a:lnTo>
                  <a:lnTo>
                    <a:pt x="2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44" name="Google Shape;2444;p68"/>
            <p:cNvSpPr/>
            <p:nvPr/>
          </p:nvSpPr>
          <p:spPr>
            <a:xfrm>
              <a:off x="4479643" y="1195959"/>
              <a:ext cx="26126" cy="24889"/>
            </a:xfrm>
            <a:custGeom>
              <a:avLst/>
              <a:gdLst/>
              <a:ahLst/>
              <a:cxnLst/>
              <a:rect l="l" t="t" r="r" b="b"/>
              <a:pathLst>
                <a:path w="781" h="744" extrusionOk="0">
                  <a:moveTo>
                    <a:pt x="131" y="0"/>
                  </a:moveTo>
                  <a:lnTo>
                    <a:pt x="93" y="19"/>
                  </a:lnTo>
                  <a:lnTo>
                    <a:pt x="75" y="56"/>
                  </a:lnTo>
                  <a:lnTo>
                    <a:pt x="56" y="93"/>
                  </a:lnTo>
                  <a:lnTo>
                    <a:pt x="56" y="112"/>
                  </a:lnTo>
                  <a:lnTo>
                    <a:pt x="75" y="149"/>
                  </a:lnTo>
                  <a:lnTo>
                    <a:pt x="93" y="186"/>
                  </a:lnTo>
                  <a:lnTo>
                    <a:pt x="149" y="223"/>
                  </a:lnTo>
                  <a:lnTo>
                    <a:pt x="205" y="260"/>
                  </a:lnTo>
                  <a:lnTo>
                    <a:pt x="93" y="372"/>
                  </a:lnTo>
                  <a:lnTo>
                    <a:pt x="19" y="483"/>
                  </a:lnTo>
                  <a:lnTo>
                    <a:pt x="1" y="520"/>
                  </a:lnTo>
                  <a:lnTo>
                    <a:pt x="1" y="539"/>
                  </a:lnTo>
                  <a:lnTo>
                    <a:pt x="38" y="576"/>
                  </a:lnTo>
                  <a:lnTo>
                    <a:pt x="93" y="594"/>
                  </a:lnTo>
                  <a:lnTo>
                    <a:pt x="131" y="576"/>
                  </a:lnTo>
                  <a:lnTo>
                    <a:pt x="149" y="557"/>
                  </a:lnTo>
                  <a:lnTo>
                    <a:pt x="223" y="464"/>
                  </a:lnTo>
                  <a:lnTo>
                    <a:pt x="298" y="409"/>
                  </a:lnTo>
                  <a:lnTo>
                    <a:pt x="316" y="427"/>
                  </a:lnTo>
                  <a:lnTo>
                    <a:pt x="353" y="557"/>
                  </a:lnTo>
                  <a:lnTo>
                    <a:pt x="409" y="706"/>
                  </a:lnTo>
                  <a:lnTo>
                    <a:pt x="428" y="724"/>
                  </a:lnTo>
                  <a:lnTo>
                    <a:pt x="446" y="743"/>
                  </a:lnTo>
                  <a:lnTo>
                    <a:pt x="502" y="743"/>
                  </a:lnTo>
                  <a:lnTo>
                    <a:pt x="539" y="724"/>
                  </a:lnTo>
                  <a:lnTo>
                    <a:pt x="576" y="669"/>
                  </a:lnTo>
                  <a:lnTo>
                    <a:pt x="595" y="576"/>
                  </a:lnTo>
                  <a:lnTo>
                    <a:pt x="595" y="483"/>
                  </a:lnTo>
                  <a:lnTo>
                    <a:pt x="558" y="372"/>
                  </a:lnTo>
                  <a:lnTo>
                    <a:pt x="502" y="279"/>
                  </a:lnTo>
                  <a:lnTo>
                    <a:pt x="595" y="242"/>
                  </a:lnTo>
                  <a:lnTo>
                    <a:pt x="706" y="204"/>
                  </a:lnTo>
                  <a:lnTo>
                    <a:pt x="743" y="186"/>
                  </a:lnTo>
                  <a:lnTo>
                    <a:pt x="781" y="149"/>
                  </a:lnTo>
                  <a:lnTo>
                    <a:pt x="781" y="130"/>
                  </a:lnTo>
                  <a:lnTo>
                    <a:pt x="781" y="93"/>
                  </a:lnTo>
                  <a:lnTo>
                    <a:pt x="762" y="56"/>
                  </a:lnTo>
                  <a:lnTo>
                    <a:pt x="743" y="37"/>
                  </a:lnTo>
                  <a:lnTo>
                    <a:pt x="706" y="19"/>
                  </a:lnTo>
                  <a:lnTo>
                    <a:pt x="669" y="19"/>
                  </a:lnTo>
                  <a:lnTo>
                    <a:pt x="521" y="74"/>
                  </a:lnTo>
                  <a:lnTo>
                    <a:pt x="372" y="130"/>
                  </a:lnTo>
                  <a:lnTo>
                    <a:pt x="279" y="74"/>
                  </a:lnTo>
                  <a:lnTo>
                    <a:pt x="205" y="19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45" name="Google Shape;2445;p68"/>
            <p:cNvSpPr/>
            <p:nvPr/>
          </p:nvSpPr>
          <p:spPr>
            <a:xfrm>
              <a:off x="4470945" y="1327666"/>
              <a:ext cx="29237" cy="29204"/>
            </a:xfrm>
            <a:custGeom>
              <a:avLst/>
              <a:gdLst/>
              <a:ahLst/>
              <a:cxnLst/>
              <a:rect l="l" t="t" r="r" b="b"/>
              <a:pathLst>
                <a:path w="874" h="873" extrusionOk="0">
                  <a:moveTo>
                    <a:pt x="743" y="0"/>
                  </a:moveTo>
                  <a:lnTo>
                    <a:pt x="706" y="19"/>
                  </a:lnTo>
                  <a:lnTo>
                    <a:pt x="613" y="56"/>
                  </a:lnTo>
                  <a:lnTo>
                    <a:pt x="539" y="112"/>
                  </a:lnTo>
                  <a:lnTo>
                    <a:pt x="465" y="167"/>
                  </a:lnTo>
                  <a:lnTo>
                    <a:pt x="409" y="260"/>
                  </a:lnTo>
                  <a:lnTo>
                    <a:pt x="242" y="204"/>
                  </a:lnTo>
                  <a:lnTo>
                    <a:pt x="75" y="167"/>
                  </a:lnTo>
                  <a:lnTo>
                    <a:pt x="38" y="186"/>
                  </a:lnTo>
                  <a:lnTo>
                    <a:pt x="19" y="186"/>
                  </a:lnTo>
                  <a:lnTo>
                    <a:pt x="1" y="242"/>
                  </a:lnTo>
                  <a:lnTo>
                    <a:pt x="1" y="297"/>
                  </a:lnTo>
                  <a:lnTo>
                    <a:pt x="19" y="316"/>
                  </a:lnTo>
                  <a:lnTo>
                    <a:pt x="38" y="316"/>
                  </a:lnTo>
                  <a:lnTo>
                    <a:pt x="186" y="372"/>
                  </a:lnTo>
                  <a:lnTo>
                    <a:pt x="316" y="427"/>
                  </a:lnTo>
                  <a:lnTo>
                    <a:pt x="261" y="613"/>
                  </a:lnTo>
                  <a:lnTo>
                    <a:pt x="242" y="799"/>
                  </a:lnTo>
                  <a:lnTo>
                    <a:pt x="261" y="836"/>
                  </a:lnTo>
                  <a:lnTo>
                    <a:pt x="279" y="854"/>
                  </a:lnTo>
                  <a:lnTo>
                    <a:pt x="335" y="873"/>
                  </a:lnTo>
                  <a:lnTo>
                    <a:pt x="391" y="854"/>
                  </a:lnTo>
                  <a:lnTo>
                    <a:pt x="409" y="836"/>
                  </a:lnTo>
                  <a:lnTo>
                    <a:pt x="409" y="799"/>
                  </a:lnTo>
                  <a:lnTo>
                    <a:pt x="428" y="669"/>
                  </a:lnTo>
                  <a:lnTo>
                    <a:pt x="483" y="557"/>
                  </a:lnTo>
                  <a:lnTo>
                    <a:pt x="576" y="669"/>
                  </a:lnTo>
                  <a:lnTo>
                    <a:pt x="651" y="780"/>
                  </a:lnTo>
                  <a:lnTo>
                    <a:pt x="688" y="817"/>
                  </a:lnTo>
                  <a:lnTo>
                    <a:pt x="725" y="836"/>
                  </a:lnTo>
                  <a:lnTo>
                    <a:pt x="762" y="836"/>
                  </a:lnTo>
                  <a:lnTo>
                    <a:pt x="799" y="817"/>
                  </a:lnTo>
                  <a:lnTo>
                    <a:pt x="836" y="799"/>
                  </a:lnTo>
                  <a:lnTo>
                    <a:pt x="873" y="780"/>
                  </a:lnTo>
                  <a:lnTo>
                    <a:pt x="873" y="743"/>
                  </a:lnTo>
                  <a:lnTo>
                    <a:pt x="873" y="687"/>
                  </a:lnTo>
                  <a:lnTo>
                    <a:pt x="818" y="594"/>
                  </a:lnTo>
                  <a:lnTo>
                    <a:pt x="762" y="502"/>
                  </a:lnTo>
                  <a:lnTo>
                    <a:pt x="669" y="427"/>
                  </a:lnTo>
                  <a:lnTo>
                    <a:pt x="595" y="372"/>
                  </a:lnTo>
                  <a:lnTo>
                    <a:pt x="706" y="279"/>
                  </a:lnTo>
                  <a:lnTo>
                    <a:pt x="818" y="186"/>
                  </a:lnTo>
                  <a:lnTo>
                    <a:pt x="836" y="149"/>
                  </a:lnTo>
                  <a:lnTo>
                    <a:pt x="855" y="130"/>
                  </a:lnTo>
                  <a:lnTo>
                    <a:pt x="836" y="56"/>
                  </a:lnTo>
                  <a:lnTo>
                    <a:pt x="781" y="19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46" name="Google Shape;2446;p68"/>
            <p:cNvSpPr/>
            <p:nvPr/>
          </p:nvSpPr>
          <p:spPr>
            <a:xfrm>
              <a:off x="4362856" y="1286651"/>
              <a:ext cx="136085" cy="82026"/>
            </a:xfrm>
            <a:custGeom>
              <a:avLst/>
              <a:gdLst/>
              <a:ahLst/>
              <a:cxnLst/>
              <a:rect l="l" t="t" r="r" b="b"/>
              <a:pathLst>
                <a:path w="4068" h="2452" extrusionOk="0">
                  <a:moveTo>
                    <a:pt x="595" y="1"/>
                  </a:moveTo>
                  <a:lnTo>
                    <a:pt x="465" y="19"/>
                  </a:lnTo>
                  <a:lnTo>
                    <a:pt x="353" y="75"/>
                  </a:lnTo>
                  <a:lnTo>
                    <a:pt x="260" y="149"/>
                  </a:lnTo>
                  <a:lnTo>
                    <a:pt x="167" y="242"/>
                  </a:lnTo>
                  <a:lnTo>
                    <a:pt x="112" y="353"/>
                  </a:lnTo>
                  <a:lnTo>
                    <a:pt x="75" y="483"/>
                  </a:lnTo>
                  <a:lnTo>
                    <a:pt x="38" y="595"/>
                  </a:lnTo>
                  <a:lnTo>
                    <a:pt x="38" y="725"/>
                  </a:lnTo>
                  <a:lnTo>
                    <a:pt x="19" y="762"/>
                  </a:lnTo>
                  <a:lnTo>
                    <a:pt x="0" y="799"/>
                  </a:lnTo>
                  <a:lnTo>
                    <a:pt x="335" y="1300"/>
                  </a:lnTo>
                  <a:lnTo>
                    <a:pt x="483" y="1263"/>
                  </a:lnTo>
                  <a:lnTo>
                    <a:pt x="632" y="1245"/>
                  </a:lnTo>
                  <a:lnTo>
                    <a:pt x="762" y="1245"/>
                  </a:lnTo>
                  <a:lnTo>
                    <a:pt x="910" y="1282"/>
                  </a:lnTo>
                  <a:lnTo>
                    <a:pt x="1096" y="1338"/>
                  </a:lnTo>
                  <a:lnTo>
                    <a:pt x="1263" y="1449"/>
                  </a:lnTo>
                  <a:lnTo>
                    <a:pt x="1412" y="1560"/>
                  </a:lnTo>
                  <a:lnTo>
                    <a:pt x="1542" y="1728"/>
                  </a:lnTo>
                  <a:lnTo>
                    <a:pt x="1635" y="1895"/>
                  </a:lnTo>
                  <a:lnTo>
                    <a:pt x="1727" y="2062"/>
                  </a:lnTo>
                  <a:lnTo>
                    <a:pt x="1783" y="2266"/>
                  </a:lnTo>
                  <a:lnTo>
                    <a:pt x="1820" y="2452"/>
                  </a:lnTo>
                  <a:lnTo>
                    <a:pt x="1969" y="2359"/>
                  </a:lnTo>
                  <a:lnTo>
                    <a:pt x="2117" y="2303"/>
                  </a:lnTo>
                  <a:lnTo>
                    <a:pt x="2285" y="2285"/>
                  </a:lnTo>
                  <a:lnTo>
                    <a:pt x="2452" y="2303"/>
                  </a:lnTo>
                  <a:lnTo>
                    <a:pt x="2433" y="2173"/>
                  </a:lnTo>
                  <a:lnTo>
                    <a:pt x="2415" y="2025"/>
                  </a:lnTo>
                  <a:lnTo>
                    <a:pt x="2415" y="1895"/>
                  </a:lnTo>
                  <a:lnTo>
                    <a:pt x="2433" y="1783"/>
                  </a:lnTo>
                  <a:lnTo>
                    <a:pt x="2470" y="1653"/>
                  </a:lnTo>
                  <a:lnTo>
                    <a:pt x="2526" y="1523"/>
                  </a:lnTo>
                  <a:lnTo>
                    <a:pt x="2582" y="1412"/>
                  </a:lnTo>
                  <a:lnTo>
                    <a:pt x="2656" y="1300"/>
                  </a:lnTo>
                  <a:lnTo>
                    <a:pt x="2749" y="1208"/>
                  </a:lnTo>
                  <a:lnTo>
                    <a:pt x="2842" y="1115"/>
                  </a:lnTo>
                  <a:lnTo>
                    <a:pt x="2935" y="1022"/>
                  </a:lnTo>
                  <a:lnTo>
                    <a:pt x="3046" y="948"/>
                  </a:lnTo>
                  <a:lnTo>
                    <a:pt x="3176" y="873"/>
                  </a:lnTo>
                  <a:lnTo>
                    <a:pt x="3287" y="836"/>
                  </a:lnTo>
                  <a:lnTo>
                    <a:pt x="3417" y="780"/>
                  </a:lnTo>
                  <a:lnTo>
                    <a:pt x="3547" y="762"/>
                  </a:lnTo>
                  <a:lnTo>
                    <a:pt x="3807" y="743"/>
                  </a:lnTo>
                  <a:lnTo>
                    <a:pt x="4067" y="762"/>
                  </a:lnTo>
                  <a:lnTo>
                    <a:pt x="4012" y="650"/>
                  </a:lnTo>
                  <a:lnTo>
                    <a:pt x="3937" y="539"/>
                  </a:lnTo>
                  <a:lnTo>
                    <a:pt x="3844" y="446"/>
                  </a:lnTo>
                  <a:lnTo>
                    <a:pt x="3752" y="353"/>
                  </a:lnTo>
                  <a:lnTo>
                    <a:pt x="3659" y="298"/>
                  </a:lnTo>
                  <a:lnTo>
                    <a:pt x="3566" y="260"/>
                  </a:lnTo>
                  <a:lnTo>
                    <a:pt x="3454" y="223"/>
                  </a:lnTo>
                  <a:lnTo>
                    <a:pt x="3343" y="205"/>
                  </a:lnTo>
                  <a:lnTo>
                    <a:pt x="3232" y="205"/>
                  </a:lnTo>
                  <a:lnTo>
                    <a:pt x="3120" y="223"/>
                  </a:lnTo>
                  <a:lnTo>
                    <a:pt x="3009" y="260"/>
                  </a:lnTo>
                  <a:lnTo>
                    <a:pt x="2897" y="316"/>
                  </a:lnTo>
                  <a:lnTo>
                    <a:pt x="2786" y="372"/>
                  </a:lnTo>
                  <a:lnTo>
                    <a:pt x="2693" y="465"/>
                  </a:lnTo>
                  <a:lnTo>
                    <a:pt x="2582" y="558"/>
                  </a:lnTo>
                  <a:lnTo>
                    <a:pt x="2507" y="669"/>
                  </a:lnTo>
                  <a:lnTo>
                    <a:pt x="2526" y="799"/>
                  </a:lnTo>
                  <a:lnTo>
                    <a:pt x="2526" y="855"/>
                  </a:lnTo>
                  <a:lnTo>
                    <a:pt x="2489" y="892"/>
                  </a:lnTo>
                  <a:lnTo>
                    <a:pt x="2452" y="910"/>
                  </a:lnTo>
                  <a:lnTo>
                    <a:pt x="2415" y="929"/>
                  </a:lnTo>
                  <a:lnTo>
                    <a:pt x="2377" y="929"/>
                  </a:lnTo>
                  <a:lnTo>
                    <a:pt x="2322" y="910"/>
                  </a:lnTo>
                  <a:lnTo>
                    <a:pt x="2303" y="873"/>
                  </a:lnTo>
                  <a:lnTo>
                    <a:pt x="2285" y="836"/>
                  </a:lnTo>
                  <a:lnTo>
                    <a:pt x="2229" y="688"/>
                  </a:lnTo>
                  <a:lnTo>
                    <a:pt x="2173" y="558"/>
                  </a:lnTo>
                  <a:lnTo>
                    <a:pt x="2080" y="483"/>
                  </a:lnTo>
                  <a:lnTo>
                    <a:pt x="1969" y="428"/>
                  </a:lnTo>
                  <a:lnTo>
                    <a:pt x="1839" y="409"/>
                  </a:lnTo>
                  <a:lnTo>
                    <a:pt x="1709" y="428"/>
                  </a:lnTo>
                  <a:lnTo>
                    <a:pt x="1579" y="465"/>
                  </a:lnTo>
                  <a:lnTo>
                    <a:pt x="1467" y="558"/>
                  </a:lnTo>
                  <a:lnTo>
                    <a:pt x="1467" y="595"/>
                  </a:lnTo>
                  <a:lnTo>
                    <a:pt x="1449" y="632"/>
                  </a:lnTo>
                  <a:lnTo>
                    <a:pt x="1430" y="669"/>
                  </a:lnTo>
                  <a:lnTo>
                    <a:pt x="1393" y="688"/>
                  </a:lnTo>
                  <a:lnTo>
                    <a:pt x="1356" y="706"/>
                  </a:lnTo>
                  <a:lnTo>
                    <a:pt x="1319" y="706"/>
                  </a:lnTo>
                  <a:lnTo>
                    <a:pt x="1282" y="688"/>
                  </a:lnTo>
                  <a:lnTo>
                    <a:pt x="1263" y="669"/>
                  </a:lnTo>
                  <a:lnTo>
                    <a:pt x="1245" y="632"/>
                  </a:lnTo>
                  <a:lnTo>
                    <a:pt x="1207" y="502"/>
                  </a:lnTo>
                  <a:lnTo>
                    <a:pt x="1170" y="390"/>
                  </a:lnTo>
                  <a:lnTo>
                    <a:pt x="1115" y="279"/>
                  </a:lnTo>
                  <a:lnTo>
                    <a:pt x="1040" y="168"/>
                  </a:lnTo>
                  <a:lnTo>
                    <a:pt x="947" y="93"/>
                  </a:lnTo>
                  <a:lnTo>
                    <a:pt x="855" y="38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47" name="Google Shape;2447;p68"/>
            <p:cNvSpPr/>
            <p:nvPr/>
          </p:nvSpPr>
          <p:spPr>
            <a:xfrm>
              <a:off x="4445487" y="1237575"/>
              <a:ext cx="20540" cy="26729"/>
            </a:xfrm>
            <a:custGeom>
              <a:avLst/>
              <a:gdLst/>
              <a:ahLst/>
              <a:cxnLst/>
              <a:rect l="l" t="t" r="r" b="b"/>
              <a:pathLst>
                <a:path w="614" h="799" extrusionOk="0">
                  <a:moveTo>
                    <a:pt x="56" y="0"/>
                  </a:moveTo>
                  <a:lnTo>
                    <a:pt x="37" y="19"/>
                  </a:lnTo>
                  <a:lnTo>
                    <a:pt x="0" y="56"/>
                  </a:lnTo>
                  <a:lnTo>
                    <a:pt x="19" y="112"/>
                  </a:lnTo>
                  <a:lnTo>
                    <a:pt x="37" y="130"/>
                  </a:lnTo>
                  <a:lnTo>
                    <a:pt x="56" y="149"/>
                  </a:lnTo>
                  <a:lnTo>
                    <a:pt x="149" y="186"/>
                  </a:lnTo>
                  <a:lnTo>
                    <a:pt x="223" y="242"/>
                  </a:lnTo>
                  <a:lnTo>
                    <a:pt x="279" y="316"/>
                  </a:lnTo>
                  <a:lnTo>
                    <a:pt x="335" y="390"/>
                  </a:lnTo>
                  <a:lnTo>
                    <a:pt x="372" y="465"/>
                  </a:lnTo>
                  <a:lnTo>
                    <a:pt x="372" y="558"/>
                  </a:lnTo>
                  <a:lnTo>
                    <a:pt x="372" y="632"/>
                  </a:lnTo>
                  <a:lnTo>
                    <a:pt x="390" y="725"/>
                  </a:lnTo>
                  <a:lnTo>
                    <a:pt x="409" y="780"/>
                  </a:lnTo>
                  <a:lnTo>
                    <a:pt x="465" y="799"/>
                  </a:lnTo>
                  <a:lnTo>
                    <a:pt x="520" y="780"/>
                  </a:lnTo>
                  <a:lnTo>
                    <a:pt x="557" y="743"/>
                  </a:lnTo>
                  <a:lnTo>
                    <a:pt x="594" y="688"/>
                  </a:lnTo>
                  <a:lnTo>
                    <a:pt x="613" y="632"/>
                  </a:lnTo>
                  <a:lnTo>
                    <a:pt x="594" y="502"/>
                  </a:lnTo>
                  <a:lnTo>
                    <a:pt x="557" y="372"/>
                  </a:lnTo>
                  <a:lnTo>
                    <a:pt x="502" y="260"/>
                  </a:lnTo>
                  <a:lnTo>
                    <a:pt x="409" y="149"/>
                  </a:lnTo>
                  <a:lnTo>
                    <a:pt x="316" y="75"/>
                  </a:lnTo>
                  <a:lnTo>
                    <a:pt x="205" y="1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48" name="Google Shape;2448;p68"/>
            <p:cNvSpPr/>
            <p:nvPr/>
          </p:nvSpPr>
          <p:spPr>
            <a:xfrm>
              <a:off x="4436789" y="1381091"/>
              <a:ext cx="18031" cy="23617"/>
            </a:xfrm>
            <a:custGeom>
              <a:avLst/>
              <a:gdLst/>
              <a:ahLst/>
              <a:cxnLst/>
              <a:rect l="l" t="t" r="r" b="b"/>
              <a:pathLst>
                <a:path w="539" h="706" extrusionOk="0">
                  <a:moveTo>
                    <a:pt x="56" y="0"/>
                  </a:moveTo>
                  <a:lnTo>
                    <a:pt x="19" y="19"/>
                  </a:lnTo>
                  <a:lnTo>
                    <a:pt x="0" y="56"/>
                  </a:lnTo>
                  <a:lnTo>
                    <a:pt x="0" y="93"/>
                  </a:lnTo>
                  <a:lnTo>
                    <a:pt x="37" y="130"/>
                  </a:lnTo>
                  <a:lnTo>
                    <a:pt x="167" y="205"/>
                  </a:lnTo>
                  <a:lnTo>
                    <a:pt x="223" y="242"/>
                  </a:lnTo>
                  <a:lnTo>
                    <a:pt x="279" y="316"/>
                  </a:lnTo>
                  <a:lnTo>
                    <a:pt x="297" y="390"/>
                  </a:lnTo>
                  <a:lnTo>
                    <a:pt x="297" y="464"/>
                  </a:lnTo>
                  <a:lnTo>
                    <a:pt x="297" y="613"/>
                  </a:lnTo>
                  <a:lnTo>
                    <a:pt x="316" y="669"/>
                  </a:lnTo>
                  <a:lnTo>
                    <a:pt x="353" y="706"/>
                  </a:lnTo>
                  <a:lnTo>
                    <a:pt x="409" y="706"/>
                  </a:lnTo>
                  <a:lnTo>
                    <a:pt x="465" y="687"/>
                  </a:lnTo>
                  <a:lnTo>
                    <a:pt x="502" y="632"/>
                  </a:lnTo>
                  <a:lnTo>
                    <a:pt x="520" y="594"/>
                  </a:lnTo>
                  <a:lnTo>
                    <a:pt x="539" y="539"/>
                  </a:lnTo>
                  <a:lnTo>
                    <a:pt x="539" y="464"/>
                  </a:lnTo>
                  <a:lnTo>
                    <a:pt x="520" y="353"/>
                  </a:lnTo>
                  <a:lnTo>
                    <a:pt x="465" y="242"/>
                  </a:lnTo>
                  <a:lnTo>
                    <a:pt x="372" y="130"/>
                  </a:lnTo>
                  <a:lnTo>
                    <a:pt x="279" y="5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49" name="Google Shape;2449;p68"/>
            <p:cNvSpPr/>
            <p:nvPr/>
          </p:nvSpPr>
          <p:spPr>
            <a:xfrm>
              <a:off x="4319367" y="1224528"/>
              <a:ext cx="87612" cy="82026"/>
            </a:xfrm>
            <a:custGeom>
              <a:avLst/>
              <a:gdLst/>
              <a:ahLst/>
              <a:cxnLst/>
              <a:rect l="l" t="t" r="r" b="b"/>
              <a:pathLst>
                <a:path w="2619" h="2452" extrusionOk="0">
                  <a:moveTo>
                    <a:pt x="1486" y="298"/>
                  </a:moveTo>
                  <a:lnTo>
                    <a:pt x="1542" y="316"/>
                  </a:lnTo>
                  <a:lnTo>
                    <a:pt x="1597" y="353"/>
                  </a:lnTo>
                  <a:lnTo>
                    <a:pt x="1690" y="465"/>
                  </a:lnTo>
                  <a:lnTo>
                    <a:pt x="1839" y="428"/>
                  </a:lnTo>
                  <a:lnTo>
                    <a:pt x="1895" y="446"/>
                  </a:lnTo>
                  <a:lnTo>
                    <a:pt x="1969" y="446"/>
                  </a:lnTo>
                  <a:lnTo>
                    <a:pt x="2006" y="465"/>
                  </a:lnTo>
                  <a:lnTo>
                    <a:pt x="2025" y="483"/>
                  </a:lnTo>
                  <a:lnTo>
                    <a:pt x="2043" y="539"/>
                  </a:lnTo>
                  <a:lnTo>
                    <a:pt x="2025" y="595"/>
                  </a:lnTo>
                  <a:lnTo>
                    <a:pt x="2006" y="632"/>
                  </a:lnTo>
                  <a:lnTo>
                    <a:pt x="1969" y="632"/>
                  </a:lnTo>
                  <a:lnTo>
                    <a:pt x="1839" y="669"/>
                  </a:lnTo>
                  <a:lnTo>
                    <a:pt x="1913" y="818"/>
                  </a:lnTo>
                  <a:lnTo>
                    <a:pt x="1932" y="873"/>
                  </a:lnTo>
                  <a:lnTo>
                    <a:pt x="1913" y="910"/>
                  </a:lnTo>
                  <a:lnTo>
                    <a:pt x="1895" y="948"/>
                  </a:lnTo>
                  <a:lnTo>
                    <a:pt x="1876" y="985"/>
                  </a:lnTo>
                  <a:lnTo>
                    <a:pt x="1839" y="1003"/>
                  </a:lnTo>
                  <a:lnTo>
                    <a:pt x="1765" y="1003"/>
                  </a:lnTo>
                  <a:lnTo>
                    <a:pt x="1727" y="966"/>
                  </a:lnTo>
                  <a:lnTo>
                    <a:pt x="1653" y="855"/>
                  </a:lnTo>
                  <a:lnTo>
                    <a:pt x="1579" y="743"/>
                  </a:lnTo>
                  <a:lnTo>
                    <a:pt x="1505" y="799"/>
                  </a:lnTo>
                  <a:lnTo>
                    <a:pt x="1430" y="873"/>
                  </a:lnTo>
                  <a:lnTo>
                    <a:pt x="1300" y="1003"/>
                  </a:lnTo>
                  <a:lnTo>
                    <a:pt x="1282" y="1022"/>
                  </a:lnTo>
                  <a:lnTo>
                    <a:pt x="1208" y="1022"/>
                  </a:lnTo>
                  <a:lnTo>
                    <a:pt x="1170" y="985"/>
                  </a:lnTo>
                  <a:lnTo>
                    <a:pt x="1170" y="929"/>
                  </a:lnTo>
                  <a:lnTo>
                    <a:pt x="1226" y="836"/>
                  </a:lnTo>
                  <a:lnTo>
                    <a:pt x="1282" y="743"/>
                  </a:lnTo>
                  <a:lnTo>
                    <a:pt x="1375" y="650"/>
                  </a:lnTo>
                  <a:lnTo>
                    <a:pt x="1467" y="576"/>
                  </a:lnTo>
                  <a:lnTo>
                    <a:pt x="1430" y="465"/>
                  </a:lnTo>
                  <a:lnTo>
                    <a:pt x="1412" y="390"/>
                  </a:lnTo>
                  <a:lnTo>
                    <a:pt x="1430" y="335"/>
                  </a:lnTo>
                  <a:lnTo>
                    <a:pt x="1449" y="298"/>
                  </a:lnTo>
                  <a:close/>
                  <a:moveTo>
                    <a:pt x="1319" y="0"/>
                  </a:moveTo>
                  <a:lnTo>
                    <a:pt x="1170" y="19"/>
                  </a:lnTo>
                  <a:lnTo>
                    <a:pt x="1040" y="56"/>
                  </a:lnTo>
                  <a:lnTo>
                    <a:pt x="910" y="93"/>
                  </a:lnTo>
                  <a:lnTo>
                    <a:pt x="780" y="149"/>
                  </a:lnTo>
                  <a:lnTo>
                    <a:pt x="650" y="223"/>
                  </a:lnTo>
                  <a:lnTo>
                    <a:pt x="520" y="298"/>
                  </a:lnTo>
                  <a:lnTo>
                    <a:pt x="409" y="409"/>
                  </a:lnTo>
                  <a:lnTo>
                    <a:pt x="316" y="502"/>
                  </a:lnTo>
                  <a:lnTo>
                    <a:pt x="223" y="613"/>
                  </a:lnTo>
                  <a:lnTo>
                    <a:pt x="130" y="743"/>
                  </a:lnTo>
                  <a:lnTo>
                    <a:pt x="56" y="855"/>
                  </a:lnTo>
                  <a:lnTo>
                    <a:pt x="0" y="985"/>
                  </a:lnTo>
                  <a:lnTo>
                    <a:pt x="316" y="1338"/>
                  </a:lnTo>
                  <a:lnTo>
                    <a:pt x="613" y="1709"/>
                  </a:lnTo>
                  <a:lnTo>
                    <a:pt x="892" y="2080"/>
                  </a:lnTo>
                  <a:lnTo>
                    <a:pt x="1170" y="2452"/>
                  </a:lnTo>
                  <a:lnTo>
                    <a:pt x="1170" y="2303"/>
                  </a:lnTo>
                  <a:lnTo>
                    <a:pt x="1208" y="2155"/>
                  </a:lnTo>
                  <a:lnTo>
                    <a:pt x="1263" y="2025"/>
                  </a:lnTo>
                  <a:lnTo>
                    <a:pt x="1356" y="1895"/>
                  </a:lnTo>
                  <a:lnTo>
                    <a:pt x="1449" y="1783"/>
                  </a:lnTo>
                  <a:lnTo>
                    <a:pt x="1579" y="1690"/>
                  </a:lnTo>
                  <a:lnTo>
                    <a:pt x="1709" y="1635"/>
                  </a:lnTo>
                  <a:lnTo>
                    <a:pt x="1857" y="1598"/>
                  </a:lnTo>
                  <a:lnTo>
                    <a:pt x="2062" y="1598"/>
                  </a:lnTo>
                  <a:lnTo>
                    <a:pt x="2155" y="1635"/>
                  </a:lnTo>
                  <a:lnTo>
                    <a:pt x="2247" y="1653"/>
                  </a:lnTo>
                  <a:lnTo>
                    <a:pt x="2415" y="1765"/>
                  </a:lnTo>
                  <a:lnTo>
                    <a:pt x="2563" y="1895"/>
                  </a:lnTo>
                  <a:lnTo>
                    <a:pt x="2600" y="1635"/>
                  </a:lnTo>
                  <a:lnTo>
                    <a:pt x="2619" y="1375"/>
                  </a:lnTo>
                  <a:lnTo>
                    <a:pt x="2600" y="1133"/>
                  </a:lnTo>
                  <a:lnTo>
                    <a:pt x="2545" y="892"/>
                  </a:lnTo>
                  <a:lnTo>
                    <a:pt x="2507" y="762"/>
                  </a:lnTo>
                  <a:lnTo>
                    <a:pt x="2452" y="650"/>
                  </a:lnTo>
                  <a:lnTo>
                    <a:pt x="2396" y="558"/>
                  </a:lnTo>
                  <a:lnTo>
                    <a:pt x="2322" y="446"/>
                  </a:lnTo>
                  <a:lnTo>
                    <a:pt x="2229" y="353"/>
                  </a:lnTo>
                  <a:lnTo>
                    <a:pt x="2136" y="279"/>
                  </a:lnTo>
                  <a:lnTo>
                    <a:pt x="2025" y="186"/>
                  </a:lnTo>
                  <a:lnTo>
                    <a:pt x="1895" y="130"/>
                  </a:lnTo>
                  <a:lnTo>
                    <a:pt x="1746" y="75"/>
                  </a:lnTo>
                  <a:lnTo>
                    <a:pt x="1616" y="38"/>
                  </a:lnTo>
                  <a:lnTo>
                    <a:pt x="14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50" name="Google Shape;2450;p68"/>
            <p:cNvSpPr/>
            <p:nvPr/>
          </p:nvSpPr>
          <p:spPr>
            <a:xfrm>
              <a:off x="4358507" y="1234464"/>
              <a:ext cx="29237" cy="24253"/>
            </a:xfrm>
            <a:custGeom>
              <a:avLst/>
              <a:gdLst/>
              <a:ahLst/>
              <a:cxnLst/>
              <a:rect l="l" t="t" r="r" b="b"/>
              <a:pathLst>
                <a:path w="874" h="725" extrusionOk="0">
                  <a:moveTo>
                    <a:pt x="279" y="1"/>
                  </a:moveTo>
                  <a:lnTo>
                    <a:pt x="260" y="38"/>
                  </a:lnTo>
                  <a:lnTo>
                    <a:pt x="242" y="93"/>
                  </a:lnTo>
                  <a:lnTo>
                    <a:pt x="260" y="168"/>
                  </a:lnTo>
                  <a:lnTo>
                    <a:pt x="297" y="279"/>
                  </a:lnTo>
                  <a:lnTo>
                    <a:pt x="205" y="353"/>
                  </a:lnTo>
                  <a:lnTo>
                    <a:pt x="112" y="446"/>
                  </a:lnTo>
                  <a:lnTo>
                    <a:pt x="56" y="539"/>
                  </a:lnTo>
                  <a:lnTo>
                    <a:pt x="0" y="632"/>
                  </a:lnTo>
                  <a:lnTo>
                    <a:pt x="0" y="688"/>
                  </a:lnTo>
                  <a:lnTo>
                    <a:pt x="38" y="725"/>
                  </a:lnTo>
                  <a:lnTo>
                    <a:pt x="112" y="725"/>
                  </a:lnTo>
                  <a:lnTo>
                    <a:pt x="130" y="706"/>
                  </a:lnTo>
                  <a:lnTo>
                    <a:pt x="260" y="576"/>
                  </a:lnTo>
                  <a:lnTo>
                    <a:pt x="335" y="502"/>
                  </a:lnTo>
                  <a:lnTo>
                    <a:pt x="409" y="446"/>
                  </a:lnTo>
                  <a:lnTo>
                    <a:pt x="483" y="558"/>
                  </a:lnTo>
                  <a:lnTo>
                    <a:pt x="557" y="669"/>
                  </a:lnTo>
                  <a:lnTo>
                    <a:pt x="595" y="706"/>
                  </a:lnTo>
                  <a:lnTo>
                    <a:pt x="669" y="706"/>
                  </a:lnTo>
                  <a:lnTo>
                    <a:pt x="706" y="688"/>
                  </a:lnTo>
                  <a:lnTo>
                    <a:pt x="725" y="651"/>
                  </a:lnTo>
                  <a:lnTo>
                    <a:pt x="743" y="613"/>
                  </a:lnTo>
                  <a:lnTo>
                    <a:pt x="762" y="576"/>
                  </a:lnTo>
                  <a:lnTo>
                    <a:pt x="743" y="521"/>
                  </a:lnTo>
                  <a:lnTo>
                    <a:pt x="669" y="372"/>
                  </a:lnTo>
                  <a:lnTo>
                    <a:pt x="799" y="335"/>
                  </a:lnTo>
                  <a:lnTo>
                    <a:pt x="836" y="335"/>
                  </a:lnTo>
                  <a:lnTo>
                    <a:pt x="855" y="298"/>
                  </a:lnTo>
                  <a:lnTo>
                    <a:pt x="873" y="242"/>
                  </a:lnTo>
                  <a:lnTo>
                    <a:pt x="855" y="186"/>
                  </a:lnTo>
                  <a:lnTo>
                    <a:pt x="836" y="168"/>
                  </a:lnTo>
                  <a:lnTo>
                    <a:pt x="799" y="149"/>
                  </a:lnTo>
                  <a:lnTo>
                    <a:pt x="725" y="149"/>
                  </a:lnTo>
                  <a:lnTo>
                    <a:pt x="669" y="131"/>
                  </a:lnTo>
                  <a:lnTo>
                    <a:pt x="520" y="168"/>
                  </a:lnTo>
                  <a:lnTo>
                    <a:pt x="427" y="56"/>
                  </a:lnTo>
                  <a:lnTo>
                    <a:pt x="372" y="19"/>
                  </a:lnTo>
                  <a:lnTo>
                    <a:pt x="3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51" name="Google Shape;2451;p68"/>
            <p:cNvSpPr/>
            <p:nvPr/>
          </p:nvSpPr>
          <p:spPr>
            <a:xfrm>
              <a:off x="4267179" y="1249986"/>
              <a:ext cx="98183" cy="116214"/>
            </a:xfrm>
            <a:custGeom>
              <a:avLst/>
              <a:gdLst/>
              <a:ahLst/>
              <a:cxnLst/>
              <a:rect l="l" t="t" r="r" b="b"/>
              <a:pathLst>
                <a:path w="2935" h="3474" extrusionOk="0">
                  <a:moveTo>
                    <a:pt x="1300" y="1449"/>
                  </a:moveTo>
                  <a:lnTo>
                    <a:pt x="1486" y="1505"/>
                  </a:lnTo>
                  <a:lnTo>
                    <a:pt x="1653" y="1616"/>
                  </a:lnTo>
                  <a:lnTo>
                    <a:pt x="1728" y="1616"/>
                  </a:lnTo>
                  <a:lnTo>
                    <a:pt x="1765" y="1654"/>
                  </a:lnTo>
                  <a:lnTo>
                    <a:pt x="1783" y="1672"/>
                  </a:lnTo>
                  <a:lnTo>
                    <a:pt x="1783" y="1709"/>
                  </a:lnTo>
                  <a:lnTo>
                    <a:pt x="1783" y="1746"/>
                  </a:lnTo>
                  <a:lnTo>
                    <a:pt x="1765" y="1784"/>
                  </a:lnTo>
                  <a:lnTo>
                    <a:pt x="1728" y="1821"/>
                  </a:lnTo>
                  <a:lnTo>
                    <a:pt x="1560" y="1932"/>
                  </a:lnTo>
                  <a:lnTo>
                    <a:pt x="1412" y="2044"/>
                  </a:lnTo>
                  <a:lnTo>
                    <a:pt x="1319" y="2118"/>
                  </a:lnTo>
                  <a:lnTo>
                    <a:pt x="1226" y="2155"/>
                  </a:lnTo>
                  <a:lnTo>
                    <a:pt x="1133" y="2192"/>
                  </a:lnTo>
                  <a:lnTo>
                    <a:pt x="1040" y="2211"/>
                  </a:lnTo>
                  <a:lnTo>
                    <a:pt x="892" y="2211"/>
                  </a:lnTo>
                  <a:lnTo>
                    <a:pt x="762" y="2155"/>
                  </a:lnTo>
                  <a:lnTo>
                    <a:pt x="706" y="2118"/>
                  </a:lnTo>
                  <a:lnTo>
                    <a:pt x="650" y="2081"/>
                  </a:lnTo>
                  <a:lnTo>
                    <a:pt x="613" y="2006"/>
                  </a:lnTo>
                  <a:lnTo>
                    <a:pt x="595" y="1951"/>
                  </a:lnTo>
                  <a:lnTo>
                    <a:pt x="576" y="1858"/>
                  </a:lnTo>
                  <a:lnTo>
                    <a:pt x="595" y="1784"/>
                  </a:lnTo>
                  <a:lnTo>
                    <a:pt x="613" y="1709"/>
                  </a:lnTo>
                  <a:lnTo>
                    <a:pt x="669" y="1654"/>
                  </a:lnTo>
                  <a:lnTo>
                    <a:pt x="706" y="1598"/>
                  </a:lnTo>
                  <a:lnTo>
                    <a:pt x="780" y="1561"/>
                  </a:lnTo>
                  <a:lnTo>
                    <a:pt x="910" y="1486"/>
                  </a:lnTo>
                  <a:lnTo>
                    <a:pt x="1022" y="1449"/>
                  </a:lnTo>
                  <a:close/>
                  <a:moveTo>
                    <a:pt x="929" y="1"/>
                  </a:moveTo>
                  <a:lnTo>
                    <a:pt x="669" y="391"/>
                  </a:lnTo>
                  <a:lnTo>
                    <a:pt x="428" y="799"/>
                  </a:lnTo>
                  <a:lnTo>
                    <a:pt x="316" y="1022"/>
                  </a:lnTo>
                  <a:lnTo>
                    <a:pt x="223" y="1227"/>
                  </a:lnTo>
                  <a:lnTo>
                    <a:pt x="130" y="1449"/>
                  </a:lnTo>
                  <a:lnTo>
                    <a:pt x="75" y="1672"/>
                  </a:lnTo>
                  <a:lnTo>
                    <a:pt x="19" y="1895"/>
                  </a:lnTo>
                  <a:lnTo>
                    <a:pt x="1" y="2118"/>
                  </a:lnTo>
                  <a:lnTo>
                    <a:pt x="1" y="2322"/>
                  </a:lnTo>
                  <a:lnTo>
                    <a:pt x="19" y="2545"/>
                  </a:lnTo>
                  <a:lnTo>
                    <a:pt x="75" y="2768"/>
                  </a:lnTo>
                  <a:lnTo>
                    <a:pt x="168" y="2972"/>
                  </a:lnTo>
                  <a:lnTo>
                    <a:pt x="298" y="3195"/>
                  </a:lnTo>
                  <a:lnTo>
                    <a:pt x="465" y="3399"/>
                  </a:lnTo>
                  <a:lnTo>
                    <a:pt x="576" y="3381"/>
                  </a:lnTo>
                  <a:lnTo>
                    <a:pt x="706" y="3381"/>
                  </a:lnTo>
                  <a:lnTo>
                    <a:pt x="818" y="3399"/>
                  </a:lnTo>
                  <a:lnTo>
                    <a:pt x="929" y="3436"/>
                  </a:lnTo>
                  <a:lnTo>
                    <a:pt x="966" y="3474"/>
                  </a:lnTo>
                  <a:lnTo>
                    <a:pt x="1022" y="3288"/>
                  </a:lnTo>
                  <a:lnTo>
                    <a:pt x="1078" y="3121"/>
                  </a:lnTo>
                  <a:lnTo>
                    <a:pt x="1170" y="2954"/>
                  </a:lnTo>
                  <a:lnTo>
                    <a:pt x="1282" y="2805"/>
                  </a:lnTo>
                  <a:lnTo>
                    <a:pt x="1430" y="2675"/>
                  </a:lnTo>
                  <a:lnTo>
                    <a:pt x="1560" y="2564"/>
                  </a:lnTo>
                  <a:lnTo>
                    <a:pt x="1728" y="2471"/>
                  </a:lnTo>
                  <a:lnTo>
                    <a:pt x="1895" y="2415"/>
                  </a:lnTo>
                  <a:lnTo>
                    <a:pt x="2006" y="2378"/>
                  </a:lnTo>
                  <a:lnTo>
                    <a:pt x="2118" y="2396"/>
                  </a:lnTo>
                  <a:lnTo>
                    <a:pt x="2229" y="2415"/>
                  </a:lnTo>
                  <a:lnTo>
                    <a:pt x="2340" y="2452"/>
                  </a:lnTo>
                  <a:lnTo>
                    <a:pt x="2452" y="2508"/>
                  </a:lnTo>
                  <a:lnTo>
                    <a:pt x="2526" y="2564"/>
                  </a:lnTo>
                  <a:lnTo>
                    <a:pt x="2600" y="2656"/>
                  </a:lnTo>
                  <a:lnTo>
                    <a:pt x="2656" y="2749"/>
                  </a:lnTo>
                  <a:lnTo>
                    <a:pt x="2786" y="2601"/>
                  </a:lnTo>
                  <a:lnTo>
                    <a:pt x="2935" y="2508"/>
                  </a:lnTo>
                  <a:lnTo>
                    <a:pt x="2712" y="2174"/>
                  </a:lnTo>
                  <a:lnTo>
                    <a:pt x="2470" y="1839"/>
                  </a:lnTo>
                  <a:lnTo>
                    <a:pt x="1969" y="1227"/>
                  </a:lnTo>
                  <a:lnTo>
                    <a:pt x="1449" y="614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52" name="Google Shape;2452;p68"/>
            <p:cNvSpPr/>
            <p:nvPr/>
          </p:nvSpPr>
          <p:spPr>
            <a:xfrm>
              <a:off x="4310033" y="1500353"/>
              <a:ext cx="43522" cy="18064"/>
            </a:xfrm>
            <a:custGeom>
              <a:avLst/>
              <a:gdLst/>
              <a:ahLst/>
              <a:cxnLst/>
              <a:rect l="l" t="t" r="r" b="b"/>
              <a:pathLst>
                <a:path w="1301" h="540" extrusionOk="0">
                  <a:moveTo>
                    <a:pt x="38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" y="75"/>
                  </a:lnTo>
                  <a:lnTo>
                    <a:pt x="19" y="94"/>
                  </a:lnTo>
                  <a:lnTo>
                    <a:pt x="298" y="224"/>
                  </a:lnTo>
                  <a:lnTo>
                    <a:pt x="577" y="335"/>
                  </a:lnTo>
                  <a:lnTo>
                    <a:pt x="1171" y="521"/>
                  </a:lnTo>
                  <a:lnTo>
                    <a:pt x="1208" y="539"/>
                  </a:lnTo>
                  <a:lnTo>
                    <a:pt x="1264" y="521"/>
                  </a:lnTo>
                  <a:lnTo>
                    <a:pt x="1282" y="484"/>
                  </a:lnTo>
                  <a:lnTo>
                    <a:pt x="1301" y="446"/>
                  </a:lnTo>
                  <a:lnTo>
                    <a:pt x="1301" y="409"/>
                  </a:lnTo>
                  <a:lnTo>
                    <a:pt x="1301" y="354"/>
                  </a:lnTo>
                  <a:lnTo>
                    <a:pt x="1264" y="316"/>
                  </a:lnTo>
                  <a:lnTo>
                    <a:pt x="1227" y="298"/>
                  </a:lnTo>
                  <a:lnTo>
                    <a:pt x="632" y="131"/>
                  </a:lnTo>
                  <a:lnTo>
                    <a:pt x="335" y="56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53" name="Google Shape;2453;p68"/>
            <p:cNvSpPr/>
            <p:nvPr/>
          </p:nvSpPr>
          <p:spPr>
            <a:xfrm>
              <a:off x="4280862" y="1496004"/>
              <a:ext cx="51584" cy="27364"/>
            </a:xfrm>
            <a:custGeom>
              <a:avLst/>
              <a:gdLst/>
              <a:ahLst/>
              <a:cxnLst/>
              <a:rect l="l" t="t" r="r" b="b"/>
              <a:pathLst>
                <a:path w="1542" h="818" extrusionOk="0">
                  <a:moveTo>
                    <a:pt x="19" y="1"/>
                  </a:moveTo>
                  <a:lnTo>
                    <a:pt x="0" y="19"/>
                  </a:lnTo>
                  <a:lnTo>
                    <a:pt x="0" y="56"/>
                  </a:lnTo>
                  <a:lnTo>
                    <a:pt x="19" y="75"/>
                  </a:lnTo>
                  <a:lnTo>
                    <a:pt x="353" y="298"/>
                  </a:lnTo>
                  <a:lnTo>
                    <a:pt x="706" y="502"/>
                  </a:lnTo>
                  <a:lnTo>
                    <a:pt x="1059" y="669"/>
                  </a:lnTo>
                  <a:lnTo>
                    <a:pt x="1244" y="744"/>
                  </a:lnTo>
                  <a:lnTo>
                    <a:pt x="1449" y="799"/>
                  </a:lnTo>
                  <a:lnTo>
                    <a:pt x="1467" y="818"/>
                  </a:lnTo>
                  <a:lnTo>
                    <a:pt x="1504" y="799"/>
                  </a:lnTo>
                  <a:lnTo>
                    <a:pt x="1541" y="762"/>
                  </a:lnTo>
                  <a:lnTo>
                    <a:pt x="1541" y="706"/>
                  </a:lnTo>
                  <a:lnTo>
                    <a:pt x="1523" y="669"/>
                  </a:lnTo>
                  <a:lnTo>
                    <a:pt x="1504" y="651"/>
                  </a:lnTo>
                  <a:lnTo>
                    <a:pt x="780" y="354"/>
                  </a:lnTo>
                  <a:lnTo>
                    <a:pt x="409" y="186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54" name="Google Shape;2454;p68"/>
            <p:cNvSpPr/>
            <p:nvPr/>
          </p:nvSpPr>
          <p:spPr>
            <a:xfrm>
              <a:off x="4286448" y="1298461"/>
              <a:ext cx="40411" cy="25491"/>
            </a:xfrm>
            <a:custGeom>
              <a:avLst/>
              <a:gdLst/>
              <a:ahLst/>
              <a:cxnLst/>
              <a:rect l="l" t="t" r="r" b="b"/>
              <a:pathLst>
                <a:path w="1208" h="762" extrusionOk="0">
                  <a:moveTo>
                    <a:pt x="836" y="205"/>
                  </a:moveTo>
                  <a:lnTo>
                    <a:pt x="947" y="242"/>
                  </a:lnTo>
                  <a:lnTo>
                    <a:pt x="799" y="353"/>
                  </a:lnTo>
                  <a:lnTo>
                    <a:pt x="632" y="465"/>
                  </a:lnTo>
                  <a:lnTo>
                    <a:pt x="557" y="520"/>
                  </a:lnTo>
                  <a:lnTo>
                    <a:pt x="483" y="539"/>
                  </a:lnTo>
                  <a:lnTo>
                    <a:pt x="390" y="539"/>
                  </a:lnTo>
                  <a:lnTo>
                    <a:pt x="316" y="520"/>
                  </a:lnTo>
                  <a:lnTo>
                    <a:pt x="260" y="465"/>
                  </a:lnTo>
                  <a:lnTo>
                    <a:pt x="242" y="427"/>
                  </a:lnTo>
                  <a:lnTo>
                    <a:pt x="242" y="372"/>
                  </a:lnTo>
                  <a:lnTo>
                    <a:pt x="279" y="335"/>
                  </a:lnTo>
                  <a:lnTo>
                    <a:pt x="409" y="260"/>
                  </a:lnTo>
                  <a:lnTo>
                    <a:pt x="520" y="223"/>
                  </a:lnTo>
                  <a:lnTo>
                    <a:pt x="632" y="205"/>
                  </a:lnTo>
                  <a:close/>
                  <a:moveTo>
                    <a:pt x="446" y="0"/>
                  </a:moveTo>
                  <a:lnTo>
                    <a:pt x="334" y="37"/>
                  </a:lnTo>
                  <a:lnTo>
                    <a:pt x="204" y="112"/>
                  </a:lnTo>
                  <a:lnTo>
                    <a:pt x="130" y="149"/>
                  </a:lnTo>
                  <a:lnTo>
                    <a:pt x="93" y="205"/>
                  </a:lnTo>
                  <a:lnTo>
                    <a:pt x="37" y="260"/>
                  </a:lnTo>
                  <a:lnTo>
                    <a:pt x="19" y="335"/>
                  </a:lnTo>
                  <a:lnTo>
                    <a:pt x="0" y="409"/>
                  </a:lnTo>
                  <a:lnTo>
                    <a:pt x="19" y="502"/>
                  </a:lnTo>
                  <a:lnTo>
                    <a:pt x="37" y="557"/>
                  </a:lnTo>
                  <a:lnTo>
                    <a:pt x="74" y="632"/>
                  </a:lnTo>
                  <a:lnTo>
                    <a:pt x="130" y="669"/>
                  </a:lnTo>
                  <a:lnTo>
                    <a:pt x="186" y="706"/>
                  </a:lnTo>
                  <a:lnTo>
                    <a:pt x="316" y="762"/>
                  </a:lnTo>
                  <a:lnTo>
                    <a:pt x="464" y="762"/>
                  </a:lnTo>
                  <a:lnTo>
                    <a:pt x="557" y="743"/>
                  </a:lnTo>
                  <a:lnTo>
                    <a:pt x="650" y="706"/>
                  </a:lnTo>
                  <a:lnTo>
                    <a:pt x="743" y="669"/>
                  </a:lnTo>
                  <a:lnTo>
                    <a:pt x="836" y="595"/>
                  </a:lnTo>
                  <a:lnTo>
                    <a:pt x="984" y="483"/>
                  </a:lnTo>
                  <a:lnTo>
                    <a:pt x="1152" y="372"/>
                  </a:lnTo>
                  <a:lnTo>
                    <a:pt x="1189" y="335"/>
                  </a:lnTo>
                  <a:lnTo>
                    <a:pt x="1207" y="297"/>
                  </a:lnTo>
                  <a:lnTo>
                    <a:pt x="1207" y="260"/>
                  </a:lnTo>
                  <a:lnTo>
                    <a:pt x="1207" y="223"/>
                  </a:lnTo>
                  <a:lnTo>
                    <a:pt x="1189" y="205"/>
                  </a:lnTo>
                  <a:lnTo>
                    <a:pt x="1152" y="167"/>
                  </a:lnTo>
                  <a:lnTo>
                    <a:pt x="1077" y="167"/>
                  </a:lnTo>
                  <a:lnTo>
                    <a:pt x="910" y="56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55" name="Google Shape;2455;p68"/>
            <p:cNvSpPr/>
            <p:nvPr/>
          </p:nvSpPr>
          <p:spPr>
            <a:xfrm>
              <a:off x="4294511" y="1305285"/>
              <a:ext cx="23651" cy="11207"/>
            </a:xfrm>
            <a:custGeom>
              <a:avLst/>
              <a:gdLst/>
              <a:ahLst/>
              <a:cxnLst/>
              <a:rect l="l" t="t" r="r" b="b"/>
              <a:pathLst>
                <a:path w="707" h="335" extrusionOk="0">
                  <a:moveTo>
                    <a:pt x="391" y="1"/>
                  </a:moveTo>
                  <a:lnTo>
                    <a:pt x="279" y="19"/>
                  </a:lnTo>
                  <a:lnTo>
                    <a:pt x="168" y="56"/>
                  </a:lnTo>
                  <a:lnTo>
                    <a:pt x="38" y="131"/>
                  </a:lnTo>
                  <a:lnTo>
                    <a:pt x="1" y="168"/>
                  </a:lnTo>
                  <a:lnTo>
                    <a:pt x="1" y="223"/>
                  </a:lnTo>
                  <a:lnTo>
                    <a:pt x="19" y="261"/>
                  </a:lnTo>
                  <a:lnTo>
                    <a:pt x="75" y="316"/>
                  </a:lnTo>
                  <a:lnTo>
                    <a:pt x="149" y="335"/>
                  </a:lnTo>
                  <a:lnTo>
                    <a:pt x="242" y="335"/>
                  </a:lnTo>
                  <a:lnTo>
                    <a:pt x="316" y="316"/>
                  </a:lnTo>
                  <a:lnTo>
                    <a:pt x="391" y="261"/>
                  </a:lnTo>
                  <a:lnTo>
                    <a:pt x="558" y="149"/>
                  </a:lnTo>
                  <a:lnTo>
                    <a:pt x="706" y="38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56" name="Google Shape;2456;p68"/>
            <p:cNvSpPr/>
            <p:nvPr/>
          </p:nvSpPr>
          <p:spPr>
            <a:xfrm>
              <a:off x="4146044" y="1295985"/>
              <a:ext cx="159067" cy="104372"/>
            </a:xfrm>
            <a:custGeom>
              <a:avLst/>
              <a:gdLst/>
              <a:ahLst/>
              <a:cxnLst/>
              <a:rect l="l" t="t" r="r" b="b"/>
              <a:pathLst>
                <a:path w="4755" h="3120" extrusionOk="0">
                  <a:moveTo>
                    <a:pt x="1950" y="316"/>
                  </a:moveTo>
                  <a:lnTo>
                    <a:pt x="1987" y="334"/>
                  </a:lnTo>
                  <a:lnTo>
                    <a:pt x="2080" y="390"/>
                  </a:lnTo>
                  <a:lnTo>
                    <a:pt x="2173" y="483"/>
                  </a:lnTo>
                  <a:lnTo>
                    <a:pt x="2247" y="576"/>
                  </a:lnTo>
                  <a:lnTo>
                    <a:pt x="2322" y="687"/>
                  </a:lnTo>
                  <a:lnTo>
                    <a:pt x="2377" y="799"/>
                  </a:lnTo>
                  <a:lnTo>
                    <a:pt x="2396" y="910"/>
                  </a:lnTo>
                  <a:lnTo>
                    <a:pt x="2396" y="1040"/>
                  </a:lnTo>
                  <a:lnTo>
                    <a:pt x="2377" y="1151"/>
                  </a:lnTo>
                  <a:lnTo>
                    <a:pt x="2377" y="1189"/>
                  </a:lnTo>
                  <a:lnTo>
                    <a:pt x="2340" y="1207"/>
                  </a:lnTo>
                  <a:lnTo>
                    <a:pt x="2284" y="1226"/>
                  </a:lnTo>
                  <a:lnTo>
                    <a:pt x="2229" y="1189"/>
                  </a:lnTo>
                  <a:lnTo>
                    <a:pt x="2210" y="1170"/>
                  </a:lnTo>
                  <a:lnTo>
                    <a:pt x="2192" y="1133"/>
                  </a:lnTo>
                  <a:lnTo>
                    <a:pt x="2192" y="929"/>
                  </a:lnTo>
                  <a:lnTo>
                    <a:pt x="2136" y="761"/>
                  </a:lnTo>
                  <a:lnTo>
                    <a:pt x="2117" y="669"/>
                  </a:lnTo>
                  <a:lnTo>
                    <a:pt x="2062" y="594"/>
                  </a:lnTo>
                  <a:lnTo>
                    <a:pt x="1987" y="520"/>
                  </a:lnTo>
                  <a:lnTo>
                    <a:pt x="1913" y="446"/>
                  </a:lnTo>
                  <a:lnTo>
                    <a:pt x="1894" y="427"/>
                  </a:lnTo>
                  <a:lnTo>
                    <a:pt x="1876" y="409"/>
                  </a:lnTo>
                  <a:lnTo>
                    <a:pt x="1894" y="353"/>
                  </a:lnTo>
                  <a:lnTo>
                    <a:pt x="1932" y="316"/>
                  </a:lnTo>
                  <a:close/>
                  <a:moveTo>
                    <a:pt x="409" y="0"/>
                  </a:moveTo>
                  <a:lnTo>
                    <a:pt x="297" y="56"/>
                  </a:lnTo>
                  <a:lnTo>
                    <a:pt x="186" y="111"/>
                  </a:lnTo>
                  <a:lnTo>
                    <a:pt x="93" y="204"/>
                  </a:lnTo>
                  <a:lnTo>
                    <a:pt x="37" y="316"/>
                  </a:lnTo>
                  <a:lnTo>
                    <a:pt x="19" y="427"/>
                  </a:lnTo>
                  <a:lnTo>
                    <a:pt x="0" y="557"/>
                  </a:lnTo>
                  <a:lnTo>
                    <a:pt x="19" y="687"/>
                  </a:lnTo>
                  <a:lnTo>
                    <a:pt x="37" y="799"/>
                  </a:lnTo>
                  <a:lnTo>
                    <a:pt x="75" y="929"/>
                  </a:lnTo>
                  <a:lnTo>
                    <a:pt x="130" y="891"/>
                  </a:lnTo>
                  <a:lnTo>
                    <a:pt x="186" y="891"/>
                  </a:lnTo>
                  <a:lnTo>
                    <a:pt x="242" y="910"/>
                  </a:lnTo>
                  <a:lnTo>
                    <a:pt x="279" y="966"/>
                  </a:lnTo>
                  <a:lnTo>
                    <a:pt x="372" y="1170"/>
                  </a:lnTo>
                  <a:lnTo>
                    <a:pt x="502" y="1337"/>
                  </a:lnTo>
                  <a:lnTo>
                    <a:pt x="650" y="1504"/>
                  </a:lnTo>
                  <a:lnTo>
                    <a:pt x="817" y="1653"/>
                  </a:lnTo>
                  <a:lnTo>
                    <a:pt x="1022" y="1801"/>
                  </a:lnTo>
                  <a:lnTo>
                    <a:pt x="1226" y="1931"/>
                  </a:lnTo>
                  <a:lnTo>
                    <a:pt x="1449" y="2061"/>
                  </a:lnTo>
                  <a:lnTo>
                    <a:pt x="1690" y="2173"/>
                  </a:lnTo>
                  <a:lnTo>
                    <a:pt x="2173" y="2359"/>
                  </a:lnTo>
                  <a:lnTo>
                    <a:pt x="2656" y="2526"/>
                  </a:lnTo>
                  <a:lnTo>
                    <a:pt x="3510" y="2804"/>
                  </a:lnTo>
                  <a:lnTo>
                    <a:pt x="4123" y="2971"/>
                  </a:lnTo>
                  <a:lnTo>
                    <a:pt x="4754" y="3120"/>
                  </a:lnTo>
                  <a:lnTo>
                    <a:pt x="4754" y="3101"/>
                  </a:lnTo>
                  <a:lnTo>
                    <a:pt x="4717" y="3083"/>
                  </a:lnTo>
                  <a:lnTo>
                    <a:pt x="4680" y="3046"/>
                  </a:lnTo>
                  <a:lnTo>
                    <a:pt x="4661" y="3008"/>
                  </a:lnTo>
                  <a:lnTo>
                    <a:pt x="4661" y="2953"/>
                  </a:lnTo>
                  <a:lnTo>
                    <a:pt x="4680" y="2767"/>
                  </a:lnTo>
                  <a:lnTo>
                    <a:pt x="4680" y="2674"/>
                  </a:lnTo>
                  <a:lnTo>
                    <a:pt x="4661" y="2581"/>
                  </a:lnTo>
                  <a:lnTo>
                    <a:pt x="4624" y="2489"/>
                  </a:lnTo>
                  <a:lnTo>
                    <a:pt x="4587" y="2414"/>
                  </a:lnTo>
                  <a:lnTo>
                    <a:pt x="4513" y="2340"/>
                  </a:lnTo>
                  <a:lnTo>
                    <a:pt x="4420" y="2284"/>
                  </a:lnTo>
                  <a:lnTo>
                    <a:pt x="4327" y="2247"/>
                  </a:lnTo>
                  <a:lnTo>
                    <a:pt x="4141" y="2247"/>
                  </a:lnTo>
                  <a:lnTo>
                    <a:pt x="4049" y="2266"/>
                  </a:lnTo>
                  <a:lnTo>
                    <a:pt x="3956" y="2303"/>
                  </a:lnTo>
                  <a:lnTo>
                    <a:pt x="3863" y="2359"/>
                  </a:lnTo>
                  <a:lnTo>
                    <a:pt x="3789" y="2414"/>
                  </a:lnTo>
                  <a:lnTo>
                    <a:pt x="3733" y="2489"/>
                  </a:lnTo>
                  <a:lnTo>
                    <a:pt x="3696" y="2507"/>
                  </a:lnTo>
                  <a:lnTo>
                    <a:pt x="3659" y="2507"/>
                  </a:lnTo>
                  <a:lnTo>
                    <a:pt x="3622" y="2489"/>
                  </a:lnTo>
                  <a:lnTo>
                    <a:pt x="3603" y="2451"/>
                  </a:lnTo>
                  <a:lnTo>
                    <a:pt x="3566" y="2470"/>
                  </a:lnTo>
                  <a:lnTo>
                    <a:pt x="3510" y="2451"/>
                  </a:lnTo>
                  <a:lnTo>
                    <a:pt x="3473" y="2414"/>
                  </a:lnTo>
                  <a:lnTo>
                    <a:pt x="3454" y="2359"/>
                  </a:lnTo>
                  <a:lnTo>
                    <a:pt x="3436" y="2210"/>
                  </a:lnTo>
                  <a:lnTo>
                    <a:pt x="3417" y="2061"/>
                  </a:lnTo>
                  <a:lnTo>
                    <a:pt x="3399" y="2006"/>
                  </a:lnTo>
                  <a:lnTo>
                    <a:pt x="3362" y="1931"/>
                  </a:lnTo>
                  <a:lnTo>
                    <a:pt x="3306" y="1876"/>
                  </a:lnTo>
                  <a:lnTo>
                    <a:pt x="3250" y="1820"/>
                  </a:lnTo>
                  <a:lnTo>
                    <a:pt x="3176" y="1783"/>
                  </a:lnTo>
                  <a:lnTo>
                    <a:pt x="3102" y="1764"/>
                  </a:lnTo>
                  <a:lnTo>
                    <a:pt x="2953" y="1727"/>
                  </a:lnTo>
                  <a:lnTo>
                    <a:pt x="2804" y="1746"/>
                  </a:lnTo>
                  <a:lnTo>
                    <a:pt x="2656" y="1801"/>
                  </a:lnTo>
                  <a:lnTo>
                    <a:pt x="2600" y="1801"/>
                  </a:lnTo>
                  <a:lnTo>
                    <a:pt x="2563" y="1764"/>
                  </a:lnTo>
                  <a:lnTo>
                    <a:pt x="2544" y="1709"/>
                  </a:lnTo>
                  <a:lnTo>
                    <a:pt x="2563" y="1690"/>
                  </a:lnTo>
                  <a:lnTo>
                    <a:pt x="2582" y="1653"/>
                  </a:lnTo>
                  <a:lnTo>
                    <a:pt x="2674" y="1597"/>
                  </a:lnTo>
                  <a:lnTo>
                    <a:pt x="2674" y="1560"/>
                  </a:lnTo>
                  <a:lnTo>
                    <a:pt x="2730" y="1393"/>
                  </a:lnTo>
                  <a:lnTo>
                    <a:pt x="2749" y="1207"/>
                  </a:lnTo>
                  <a:lnTo>
                    <a:pt x="2749" y="1040"/>
                  </a:lnTo>
                  <a:lnTo>
                    <a:pt x="2712" y="854"/>
                  </a:lnTo>
                  <a:lnTo>
                    <a:pt x="2656" y="706"/>
                  </a:lnTo>
                  <a:lnTo>
                    <a:pt x="2582" y="557"/>
                  </a:lnTo>
                  <a:lnTo>
                    <a:pt x="2452" y="427"/>
                  </a:lnTo>
                  <a:lnTo>
                    <a:pt x="2303" y="316"/>
                  </a:lnTo>
                  <a:lnTo>
                    <a:pt x="2229" y="260"/>
                  </a:lnTo>
                  <a:lnTo>
                    <a:pt x="2136" y="241"/>
                  </a:lnTo>
                  <a:lnTo>
                    <a:pt x="1950" y="204"/>
                  </a:lnTo>
                  <a:lnTo>
                    <a:pt x="1764" y="204"/>
                  </a:lnTo>
                  <a:lnTo>
                    <a:pt x="1579" y="241"/>
                  </a:lnTo>
                  <a:lnTo>
                    <a:pt x="1412" y="316"/>
                  </a:lnTo>
                  <a:lnTo>
                    <a:pt x="1244" y="409"/>
                  </a:lnTo>
                  <a:lnTo>
                    <a:pt x="1096" y="539"/>
                  </a:lnTo>
                  <a:lnTo>
                    <a:pt x="984" y="687"/>
                  </a:lnTo>
                  <a:lnTo>
                    <a:pt x="947" y="706"/>
                  </a:lnTo>
                  <a:lnTo>
                    <a:pt x="910" y="724"/>
                  </a:lnTo>
                  <a:lnTo>
                    <a:pt x="873" y="706"/>
                  </a:lnTo>
                  <a:lnTo>
                    <a:pt x="855" y="669"/>
                  </a:lnTo>
                  <a:lnTo>
                    <a:pt x="817" y="650"/>
                  </a:lnTo>
                  <a:lnTo>
                    <a:pt x="799" y="613"/>
                  </a:lnTo>
                  <a:lnTo>
                    <a:pt x="780" y="576"/>
                  </a:lnTo>
                  <a:lnTo>
                    <a:pt x="799" y="539"/>
                  </a:lnTo>
                  <a:lnTo>
                    <a:pt x="817" y="427"/>
                  </a:lnTo>
                  <a:lnTo>
                    <a:pt x="817" y="316"/>
                  </a:lnTo>
                  <a:lnTo>
                    <a:pt x="799" y="223"/>
                  </a:lnTo>
                  <a:lnTo>
                    <a:pt x="743" y="130"/>
                  </a:lnTo>
                  <a:lnTo>
                    <a:pt x="706" y="74"/>
                  </a:lnTo>
                  <a:lnTo>
                    <a:pt x="650" y="37"/>
                  </a:lnTo>
                  <a:lnTo>
                    <a:pt x="595" y="19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57" name="Google Shape;2457;p68"/>
            <p:cNvSpPr/>
            <p:nvPr/>
          </p:nvSpPr>
          <p:spPr>
            <a:xfrm>
              <a:off x="4241085" y="1236940"/>
              <a:ext cx="54695" cy="133609"/>
            </a:xfrm>
            <a:custGeom>
              <a:avLst/>
              <a:gdLst/>
              <a:ahLst/>
              <a:cxnLst/>
              <a:rect l="l" t="t" r="r" b="b"/>
              <a:pathLst>
                <a:path w="1635" h="3994" extrusionOk="0">
                  <a:moveTo>
                    <a:pt x="1412" y="1"/>
                  </a:moveTo>
                  <a:lnTo>
                    <a:pt x="1375" y="57"/>
                  </a:lnTo>
                  <a:lnTo>
                    <a:pt x="1152" y="317"/>
                  </a:lnTo>
                  <a:lnTo>
                    <a:pt x="929" y="558"/>
                  </a:lnTo>
                  <a:lnTo>
                    <a:pt x="706" y="799"/>
                  </a:lnTo>
                  <a:lnTo>
                    <a:pt x="613" y="929"/>
                  </a:lnTo>
                  <a:lnTo>
                    <a:pt x="502" y="1078"/>
                  </a:lnTo>
                  <a:lnTo>
                    <a:pt x="353" y="1357"/>
                  </a:lnTo>
                  <a:lnTo>
                    <a:pt x="223" y="1654"/>
                  </a:lnTo>
                  <a:lnTo>
                    <a:pt x="1" y="2248"/>
                  </a:lnTo>
                  <a:lnTo>
                    <a:pt x="75" y="2378"/>
                  </a:lnTo>
                  <a:lnTo>
                    <a:pt x="112" y="2489"/>
                  </a:lnTo>
                  <a:lnTo>
                    <a:pt x="149" y="2619"/>
                  </a:lnTo>
                  <a:lnTo>
                    <a:pt x="186" y="2749"/>
                  </a:lnTo>
                  <a:lnTo>
                    <a:pt x="186" y="2898"/>
                  </a:lnTo>
                  <a:lnTo>
                    <a:pt x="186" y="3028"/>
                  </a:lnTo>
                  <a:lnTo>
                    <a:pt x="168" y="3158"/>
                  </a:lnTo>
                  <a:lnTo>
                    <a:pt x="131" y="3288"/>
                  </a:lnTo>
                  <a:lnTo>
                    <a:pt x="242" y="3288"/>
                  </a:lnTo>
                  <a:lnTo>
                    <a:pt x="353" y="3306"/>
                  </a:lnTo>
                  <a:lnTo>
                    <a:pt x="446" y="3344"/>
                  </a:lnTo>
                  <a:lnTo>
                    <a:pt x="539" y="3399"/>
                  </a:lnTo>
                  <a:lnTo>
                    <a:pt x="669" y="3511"/>
                  </a:lnTo>
                  <a:lnTo>
                    <a:pt x="781" y="3659"/>
                  </a:lnTo>
                  <a:lnTo>
                    <a:pt x="855" y="3826"/>
                  </a:lnTo>
                  <a:lnTo>
                    <a:pt x="873" y="3919"/>
                  </a:lnTo>
                  <a:lnTo>
                    <a:pt x="873" y="3994"/>
                  </a:lnTo>
                  <a:lnTo>
                    <a:pt x="948" y="3919"/>
                  </a:lnTo>
                  <a:lnTo>
                    <a:pt x="1040" y="3864"/>
                  </a:lnTo>
                  <a:lnTo>
                    <a:pt x="873" y="3659"/>
                  </a:lnTo>
                  <a:lnTo>
                    <a:pt x="762" y="3436"/>
                  </a:lnTo>
                  <a:lnTo>
                    <a:pt x="669" y="3214"/>
                  </a:lnTo>
                  <a:lnTo>
                    <a:pt x="613" y="2972"/>
                  </a:lnTo>
                  <a:lnTo>
                    <a:pt x="576" y="2731"/>
                  </a:lnTo>
                  <a:lnTo>
                    <a:pt x="576" y="2508"/>
                  </a:lnTo>
                  <a:lnTo>
                    <a:pt x="595" y="2266"/>
                  </a:lnTo>
                  <a:lnTo>
                    <a:pt x="651" y="2025"/>
                  </a:lnTo>
                  <a:lnTo>
                    <a:pt x="725" y="1784"/>
                  </a:lnTo>
                  <a:lnTo>
                    <a:pt x="799" y="1542"/>
                  </a:lnTo>
                  <a:lnTo>
                    <a:pt x="910" y="1319"/>
                  </a:lnTo>
                  <a:lnTo>
                    <a:pt x="1022" y="1097"/>
                  </a:lnTo>
                  <a:lnTo>
                    <a:pt x="1170" y="874"/>
                  </a:lnTo>
                  <a:lnTo>
                    <a:pt x="1300" y="669"/>
                  </a:lnTo>
                  <a:lnTo>
                    <a:pt x="1468" y="465"/>
                  </a:lnTo>
                  <a:lnTo>
                    <a:pt x="1616" y="279"/>
                  </a:lnTo>
                  <a:lnTo>
                    <a:pt x="1635" y="279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58" name="Google Shape;2458;p68"/>
            <p:cNvSpPr/>
            <p:nvPr/>
          </p:nvSpPr>
          <p:spPr>
            <a:xfrm>
              <a:off x="4177724" y="1221417"/>
              <a:ext cx="96945" cy="83899"/>
            </a:xfrm>
            <a:custGeom>
              <a:avLst/>
              <a:gdLst/>
              <a:ahLst/>
              <a:cxnLst/>
              <a:rect l="l" t="t" r="r" b="b"/>
              <a:pathLst>
                <a:path w="2898" h="2508" extrusionOk="0">
                  <a:moveTo>
                    <a:pt x="1857" y="1"/>
                  </a:moveTo>
                  <a:lnTo>
                    <a:pt x="1690" y="38"/>
                  </a:lnTo>
                  <a:lnTo>
                    <a:pt x="1505" y="112"/>
                  </a:lnTo>
                  <a:lnTo>
                    <a:pt x="1375" y="223"/>
                  </a:lnTo>
                  <a:lnTo>
                    <a:pt x="1263" y="335"/>
                  </a:lnTo>
                  <a:lnTo>
                    <a:pt x="1170" y="465"/>
                  </a:lnTo>
                  <a:lnTo>
                    <a:pt x="1096" y="613"/>
                  </a:lnTo>
                  <a:lnTo>
                    <a:pt x="1040" y="762"/>
                  </a:lnTo>
                  <a:lnTo>
                    <a:pt x="985" y="929"/>
                  </a:lnTo>
                  <a:lnTo>
                    <a:pt x="966" y="1096"/>
                  </a:lnTo>
                  <a:lnTo>
                    <a:pt x="966" y="1263"/>
                  </a:lnTo>
                  <a:lnTo>
                    <a:pt x="1040" y="1319"/>
                  </a:lnTo>
                  <a:lnTo>
                    <a:pt x="1096" y="1393"/>
                  </a:lnTo>
                  <a:lnTo>
                    <a:pt x="1152" y="1468"/>
                  </a:lnTo>
                  <a:lnTo>
                    <a:pt x="1189" y="1561"/>
                  </a:lnTo>
                  <a:lnTo>
                    <a:pt x="1189" y="1616"/>
                  </a:lnTo>
                  <a:lnTo>
                    <a:pt x="1170" y="1653"/>
                  </a:lnTo>
                  <a:lnTo>
                    <a:pt x="1152" y="1672"/>
                  </a:lnTo>
                  <a:lnTo>
                    <a:pt x="1115" y="1691"/>
                  </a:lnTo>
                  <a:lnTo>
                    <a:pt x="1077" y="1709"/>
                  </a:lnTo>
                  <a:lnTo>
                    <a:pt x="1040" y="1709"/>
                  </a:lnTo>
                  <a:lnTo>
                    <a:pt x="1003" y="1691"/>
                  </a:lnTo>
                  <a:lnTo>
                    <a:pt x="966" y="1653"/>
                  </a:lnTo>
                  <a:lnTo>
                    <a:pt x="929" y="1691"/>
                  </a:lnTo>
                  <a:lnTo>
                    <a:pt x="855" y="1691"/>
                  </a:lnTo>
                  <a:lnTo>
                    <a:pt x="817" y="1635"/>
                  </a:lnTo>
                  <a:lnTo>
                    <a:pt x="780" y="1468"/>
                  </a:lnTo>
                  <a:lnTo>
                    <a:pt x="650" y="1412"/>
                  </a:lnTo>
                  <a:lnTo>
                    <a:pt x="520" y="1375"/>
                  </a:lnTo>
                  <a:lnTo>
                    <a:pt x="465" y="1356"/>
                  </a:lnTo>
                  <a:lnTo>
                    <a:pt x="390" y="1375"/>
                  </a:lnTo>
                  <a:lnTo>
                    <a:pt x="316" y="1393"/>
                  </a:lnTo>
                  <a:lnTo>
                    <a:pt x="242" y="1431"/>
                  </a:lnTo>
                  <a:lnTo>
                    <a:pt x="167" y="1486"/>
                  </a:lnTo>
                  <a:lnTo>
                    <a:pt x="93" y="1561"/>
                  </a:lnTo>
                  <a:lnTo>
                    <a:pt x="37" y="1653"/>
                  </a:lnTo>
                  <a:lnTo>
                    <a:pt x="0" y="1746"/>
                  </a:lnTo>
                  <a:lnTo>
                    <a:pt x="0" y="1858"/>
                  </a:lnTo>
                  <a:lnTo>
                    <a:pt x="0" y="1951"/>
                  </a:lnTo>
                  <a:lnTo>
                    <a:pt x="19" y="2062"/>
                  </a:lnTo>
                  <a:lnTo>
                    <a:pt x="37" y="2155"/>
                  </a:lnTo>
                  <a:lnTo>
                    <a:pt x="37" y="2192"/>
                  </a:lnTo>
                  <a:lnTo>
                    <a:pt x="37" y="2229"/>
                  </a:lnTo>
                  <a:lnTo>
                    <a:pt x="112" y="2359"/>
                  </a:lnTo>
                  <a:lnTo>
                    <a:pt x="130" y="2433"/>
                  </a:lnTo>
                  <a:lnTo>
                    <a:pt x="149" y="2508"/>
                  </a:lnTo>
                  <a:lnTo>
                    <a:pt x="279" y="2396"/>
                  </a:lnTo>
                  <a:lnTo>
                    <a:pt x="427" y="2303"/>
                  </a:lnTo>
                  <a:lnTo>
                    <a:pt x="595" y="2248"/>
                  </a:lnTo>
                  <a:lnTo>
                    <a:pt x="762" y="2192"/>
                  </a:lnTo>
                  <a:lnTo>
                    <a:pt x="929" y="2173"/>
                  </a:lnTo>
                  <a:lnTo>
                    <a:pt x="1115" y="2192"/>
                  </a:lnTo>
                  <a:lnTo>
                    <a:pt x="1282" y="2229"/>
                  </a:lnTo>
                  <a:lnTo>
                    <a:pt x="1449" y="2285"/>
                  </a:lnTo>
                  <a:lnTo>
                    <a:pt x="1597" y="2378"/>
                  </a:lnTo>
                  <a:lnTo>
                    <a:pt x="1709" y="2489"/>
                  </a:lnTo>
                  <a:lnTo>
                    <a:pt x="1765" y="2210"/>
                  </a:lnTo>
                  <a:lnTo>
                    <a:pt x="1857" y="1951"/>
                  </a:lnTo>
                  <a:lnTo>
                    <a:pt x="1987" y="1672"/>
                  </a:lnTo>
                  <a:lnTo>
                    <a:pt x="2136" y="1412"/>
                  </a:lnTo>
                  <a:lnTo>
                    <a:pt x="2303" y="1152"/>
                  </a:lnTo>
                  <a:lnTo>
                    <a:pt x="2489" y="929"/>
                  </a:lnTo>
                  <a:lnTo>
                    <a:pt x="2693" y="725"/>
                  </a:lnTo>
                  <a:lnTo>
                    <a:pt x="2897" y="558"/>
                  </a:lnTo>
                  <a:lnTo>
                    <a:pt x="2823" y="558"/>
                  </a:lnTo>
                  <a:lnTo>
                    <a:pt x="2786" y="539"/>
                  </a:lnTo>
                  <a:lnTo>
                    <a:pt x="2749" y="502"/>
                  </a:lnTo>
                  <a:lnTo>
                    <a:pt x="2656" y="353"/>
                  </a:lnTo>
                  <a:lnTo>
                    <a:pt x="2526" y="223"/>
                  </a:lnTo>
                  <a:lnTo>
                    <a:pt x="2377" y="112"/>
                  </a:lnTo>
                  <a:lnTo>
                    <a:pt x="2210" y="38"/>
                  </a:lnTo>
                  <a:lnTo>
                    <a:pt x="20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459" name="Google Shape;2459;p68"/>
            <p:cNvSpPr/>
            <p:nvPr/>
          </p:nvSpPr>
          <p:spPr>
            <a:xfrm>
              <a:off x="4208769" y="1306523"/>
              <a:ext cx="17429" cy="30475"/>
            </a:xfrm>
            <a:custGeom>
              <a:avLst/>
              <a:gdLst/>
              <a:ahLst/>
              <a:cxnLst/>
              <a:rect l="l" t="t" r="r" b="b"/>
              <a:pathLst>
                <a:path w="521" h="911" extrusionOk="0">
                  <a:moveTo>
                    <a:pt x="57" y="1"/>
                  </a:moveTo>
                  <a:lnTo>
                    <a:pt x="19" y="38"/>
                  </a:lnTo>
                  <a:lnTo>
                    <a:pt x="1" y="94"/>
                  </a:lnTo>
                  <a:lnTo>
                    <a:pt x="19" y="112"/>
                  </a:lnTo>
                  <a:lnTo>
                    <a:pt x="38" y="131"/>
                  </a:lnTo>
                  <a:lnTo>
                    <a:pt x="112" y="205"/>
                  </a:lnTo>
                  <a:lnTo>
                    <a:pt x="187" y="279"/>
                  </a:lnTo>
                  <a:lnTo>
                    <a:pt x="242" y="354"/>
                  </a:lnTo>
                  <a:lnTo>
                    <a:pt x="261" y="446"/>
                  </a:lnTo>
                  <a:lnTo>
                    <a:pt x="317" y="614"/>
                  </a:lnTo>
                  <a:lnTo>
                    <a:pt x="317" y="818"/>
                  </a:lnTo>
                  <a:lnTo>
                    <a:pt x="335" y="855"/>
                  </a:lnTo>
                  <a:lnTo>
                    <a:pt x="354" y="874"/>
                  </a:lnTo>
                  <a:lnTo>
                    <a:pt x="409" y="911"/>
                  </a:lnTo>
                  <a:lnTo>
                    <a:pt x="465" y="892"/>
                  </a:lnTo>
                  <a:lnTo>
                    <a:pt x="502" y="874"/>
                  </a:lnTo>
                  <a:lnTo>
                    <a:pt x="502" y="836"/>
                  </a:lnTo>
                  <a:lnTo>
                    <a:pt x="521" y="725"/>
                  </a:lnTo>
                  <a:lnTo>
                    <a:pt x="521" y="595"/>
                  </a:lnTo>
                  <a:lnTo>
                    <a:pt x="502" y="484"/>
                  </a:lnTo>
                  <a:lnTo>
                    <a:pt x="447" y="372"/>
                  </a:lnTo>
                  <a:lnTo>
                    <a:pt x="372" y="261"/>
                  </a:lnTo>
                  <a:lnTo>
                    <a:pt x="298" y="168"/>
                  </a:lnTo>
                  <a:lnTo>
                    <a:pt x="205" y="75"/>
                  </a:lnTo>
                  <a:lnTo>
                    <a:pt x="112" y="19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</p:grpSp>
      <p:sp>
        <p:nvSpPr>
          <p:cNvPr id="2460" name="Google Shape;2460;p68"/>
          <p:cNvSpPr/>
          <p:nvPr/>
        </p:nvSpPr>
        <p:spPr>
          <a:xfrm>
            <a:off x="1217081" y="4741068"/>
            <a:ext cx="2449431" cy="503353"/>
          </a:xfrm>
          <a:custGeom>
            <a:avLst/>
            <a:gdLst/>
            <a:ahLst/>
            <a:cxnLst/>
            <a:rect l="l" t="t" r="r" b="b"/>
            <a:pathLst>
              <a:path w="42268" h="8686" extrusionOk="0">
                <a:moveTo>
                  <a:pt x="20982" y="518"/>
                </a:moveTo>
                <a:lnTo>
                  <a:pt x="26076" y="608"/>
                </a:lnTo>
                <a:lnTo>
                  <a:pt x="31169" y="715"/>
                </a:lnTo>
                <a:lnTo>
                  <a:pt x="36245" y="858"/>
                </a:lnTo>
                <a:lnTo>
                  <a:pt x="41339" y="1037"/>
                </a:lnTo>
                <a:lnTo>
                  <a:pt x="40999" y="1537"/>
                </a:lnTo>
                <a:lnTo>
                  <a:pt x="40660" y="2002"/>
                </a:lnTo>
                <a:lnTo>
                  <a:pt x="40284" y="2449"/>
                </a:lnTo>
                <a:lnTo>
                  <a:pt x="39891" y="2895"/>
                </a:lnTo>
                <a:lnTo>
                  <a:pt x="39480" y="3306"/>
                </a:lnTo>
                <a:lnTo>
                  <a:pt x="39051" y="3700"/>
                </a:lnTo>
                <a:lnTo>
                  <a:pt x="38604" y="4093"/>
                </a:lnTo>
                <a:lnTo>
                  <a:pt x="38140" y="4486"/>
                </a:lnTo>
                <a:lnTo>
                  <a:pt x="38104" y="4540"/>
                </a:lnTo>
                <a:lnTo>
                  <a:pt x="38086" y="4593"/>
                </a:lnTo>
                <a:lnTo>
                  <a:pt x="38050" y="4665"/>
                </a:lnTo>
                <a:lnTo>
                  <a:pt x="38032" y="4736"/>
                </a:lnTo>
                <a:lnTo>
                  <a:pt x="38050" y="4808"/>
                </a:lnTo>
                <a:lnTo>
                  <a:pt x="38104" y="4879"/>
                </a:lnTo>
                <a:lnTo>
                  <a:pt x="38980" y="5737"/>
                </a:lnTo>
                <a:lnTo>
                  <a:pt x="39873" y="6595"/>
                </a:lnTo>
                <a:lnTo>
                  <a:pt x="40785" y="7417"/>
                </a:lnTo>
                <a:lnTo>
                  <a:pt x="41249" y="7828"/>
                </a:lnTo>
                <a:lnTo>
                  <a:pt x="41732" y="8221"/>
                </a:lnTo>
                <a:lnTo>
                  <a:pt x="36567" y="8257"/>
                </a:lnTo>
                <a:lnTo>
                  <a:pt x="26255" y="8257"/>
                </a:lnTo>
                <a:lnTo>
                  <a:pt x="21090" y="8239"/>
                </a:lnTo>
                <a:lnTo>
                  <a:pt x="18534" y="8203"/>
                </a:lnTo>
                <a:lnTo>
                  <a:pt x="15978" y="8150"/>
                </a:lnTo>
                <a:lnTo>
                  <a:pt x="10831" y="8043"/>
                </a:lnTo>
                <a:lnTo>
                  <a:pt x="8275" y="7989"/>
                </a:lnTo>
                <a:lnTo>
                  <a:pt x="5702" y="7971"/>
                </a:lnTo>
                <a:lnTo>
                  <a:pt x="3146" y="7971"/>
                </a:lnTo>
                <a:lnTo>
                  <a:pt x="1859" y="8007"/>
                </a:lnTo>
                <a:lnTo>
                  <a:pt x="590" y="8043"/>
                </a:lnTo>
                <a:lnTo>
                  <a:pt x="1002" y="7649"/>
                </a:lnTo>
                <a:lnTo>
                  <a:pt x="1413" y="7256"/>
                </a:lnTo>
                <a:lnTo>
                  <a:pt x="1788" y="6845"/>
                </a:lnTo>
                <a:lnTo>
                  <a:pt x="2163" y="6398"/>
                </a:lnTo>
                <a:lnTo>
                  <a:pt x="2503" y="5952"/>
                </a:lnTo>
                <a:lnTo>
                  <a:pt x="2842" y="5505"/>
                </a:lnTo>
                <a:lnTo>
                  <a:pt x="3182" y="5040"/>
                </a:lnTo>
                <a:lnTo>
                  <a:pt x="3486" y="4575"/>
                </a:lnTo>
                <a:lnTo>
                  <a:pt x="3504" y="4522"/>
                </a:lnTo>
                <a:lnTo>
                  <a:pt x="3521" y="4468"/>
                </a:lnTo>
                <a:lnTo>
                  <a:pt x="3557" y="4450"/>
                </a:lnTo>
                <a:lnTo>
                  <a:pt x="3575" y="4415"/>
                </a:lnTo>
                <a:lnTo>
                  <a:pt x="3575" y="4361"/>
                </a:lnTo>
                <a:lnTo>
                  <a:pt x="3575" y="4325"/>
                </a:lnTo>
                <a:lnTo>
                  <a:pt x="3271" y="3825"/>
                </a:lnTo>
                <a:lnTo>
                  <a:pt x="2950" y="3324"/>
                </a:lnTo>
                <a:lnTo>
                  <a:pt x="2610" y="2842"/>
                </a:lnTo>
                <a:lnTo>
                  <a:pt x="2253" y="2377"/>
                </a:lnTo>
                <a:lnTo>
                  <a:pt x="1877" y="1912"/>
                </a:lnTo>
                <a:lnTo>
                  <a:pt x="1502" y="1448"/>
                </a:lnTo>
                <a:lnTo>
                  <a:pt x="751" y="554"/>
                </a:lnTo>
                <a:lnTo>
                  <a:pt x="2002" y="590"/>
                </a:lnTo>
                <a:lnTo>
                  <a:pt x="3271" y="608"/>
                </a:lnTo>
                <a:lnTo>
                  <a:pt x="5791" y="626"/>
                </a:lnTo>
                <a:lnTo>
                  <a:pt x="8329" y="608"/>
                </a:lnTo>
                <a:lnTo>
                  <a:pt x="10867" y="590"/>
                </a:lnTo>
                <a:lnTo>
                  <a:pt x="15925" y="518"/>
                </a:lnTo>
                <a:close/>
                <a:moveTo>
                  <a:pt x="8186" y="0"/>
                </a:moveTo>
                <a:lnTo>
                  <a:pt x="6899" y="18"/>
                </a:lnTo>
                <a:lnTo>
                  <a:pt x="5630" y="54"/>
                </a:lnTo>
                <a:lnTo>
                  <a:pt x="4344" y="89"/>
                </a:lnTo>
                <a:lnTo>
                  <a:pt x="3075" y="143"/>
                </a:lnTo>
                <a:lnTo>
                  <a:pt x="1806" y="197"/>
                </a:lnTo>
                <a:lnTo>
                  <a:pt x="537" y="286"/>
                </a:lnTo>
                <a:lnTo>
                  <a:pt x="483" y="286"/>
                </a:lnTo>
                <a:lnTo>
                  <a:pt x="465" y="304"/>
                </a:lnTo>
                <a:lnTo>
                  <a:pt x="412" y="375"/>
                </a:lnTo>
                <a:lnTo>
                  <a:pt x="358" y="393"/>
                </a:lnTo>
                <a:lnTo>
                  <a:pt x="322" y="429"/>
                </a:lnTo>
                <a:lnTo>
                  <a:pt x="269" y="465"/>
                </a:lnTo>
                <a:lnTo>
                  <a:pt x="233" y="501"/>
                </a:lnTo>
                <a:lnTo>
                  <a:pt x="215" y="554"/>
                </a:lnTo>
                <a:lnTo>
                  <a:pt x="215" y="608"/>
                </a:lnTo>
                <a:lnTo>
                  <a:pt x="233" y="679"/>
                </a:lnTo>
                <a:lnTo>
                  <a:pt x="251" y="733"/>
                </a:lnTo>
                <a:lnTo>
                  <a:pt x="948" y="1644"/>
                </a:lnTo>
                <a:lnTo>
                  <a:pt x="1663" y="2574"/>
                </a:lnTo>
                <a:lnTo>
                  <a:pt x="2038" y="3020"/>
                </a:lnTo>
                <a:lnTo>
                  <a:pt x="2413" y="3467"/>
                </a:lnTo>
                <a:lnTo>
                  <a:pt x="2807" y="3896"/>
                </a:lnTo>
                <a:lnTo>
                  <a:pt x="3218" y="4289"/>
                </a:lnTo>
                <a:lnTo>
                  <a:pt x="3182" y="4325"/>
                </a:lnTo>
                <a:lnTo>
                  <a:pt x="3128" y="4361"/>
                </a:lnTo>
                <a:lnTo>
                  <a:pt x="2789" y="4879"/>
                </a:lnTo>
                <a:lnTo>
                  <a:pt x="2413" y="5362"/>
                </a:lnTo>
                <a:lnTo>
                  <a:pt x="2038" y="5844"/>
                </a:lnTo>
                <a:lnTo>
                  <a:pt x="1645" y="6309"/>
                </a:lnTo>
                <a:lnTo>
                  <a:pt x="841" y="7238"/>
                </a:lnTo>
                <a:lnTo>
                  <a:pt x="19" y="8168"/>
                </a:lnTo>
                <a:lnTo>
                  <a:pt x="1" y="8203"/>
                </a:lnTo>
                <a:lnTo>
                  <a:pt x="1" y="8257"/>
                </a:lnTo>
                <a:lnTo>
                  <a:pt x="1" y="8293"/>
                </a:lnTo>
                <a:lnTo>
                  <a:pt x="19" y="8329"/>
                </a:lnTo>
                <a:lnTo>
                  <a:pt x="54" y="8364"/>
                </a:lnTo>
                <a:lnTo>
                  <a:pt x="90" y="8382"/>
                </a:lnTo>
                <a:lnTo>
                  <a:pt x="144" y="8382"/>
                </a:lnTo>
                <a:lnTo>
                  <a:pt x="179" y="8364"/>
                </a:lnTo>
                <a:lnTo>
                  <a:pt x="251" y="8311"/>
                </a:lnTo>
                <a:lnTo>
                  <a:pt x="305" y="8329"/>
                </a:lnTo>
                <a:lnTo>
                  <a:pt x="1591" y="8418"/>
                </a:lnTo>
                <a:lnTo>
                  <a:pt x="2896" y="8489"/>
                </a:lnTo>
                <a:lnTo>
                  <a:pt x="4183" y="8543"/>
                </a:lnTo>
                <a:lnTo>
                  <a:pt x="5487" y="8597"/>
                </a:lnTo>
                <a:lnTo>
                  <a:pt x="8097" y="8650"/>
                </a:lnTo>
                <a:lnTo>
                  <a:pt x="10688" y="8668"/>
                </a:lnTo>
                <a:lnTo>
                  <a:pt x="13297" y="8686"/>
                </a:lnTo>
                <a:lnTo>
                  <a:pt x="15907" y="8668"/>
                </a:lnTo>
                <a:lnTo>
                  <a:pt x="21090" y="8668"/>
                </a:lnTo>
                <a:lnTo>
                  <a:pt x="26290" y="8686"/>
                </a:lnTo>
                <a:lnTo>
                  <a:pt x="31491" y="8668"/>
                </a:lnTo>
                <a:lnTo>
                  <a:pt x="41875" y="8614"/>
                </a:lnTo>
                <a:lnTo>
                  <a:pt x="41946" y="8614"/>
                </a:lnTo>
                <a:lnTo>
                  <a:pt x="42000" y="8579"/>
                </a:lnTo>
                <a:lnTo>
                  <a:pt x="42036" y="8525"/>
                </a:lnTo>
                <a:lnTo>
                  <a:pt x="42071" y="8471"/>
                </a:lnTo>
                <a:lnTo>
                  <a:pt x="42107" y="8489"/>
                </a:lnTo>
                <a:lnTo>
                  <a:pt x="42161" y="8471"/>
                </a:lnTo>
                <a:lnTo>
                  <a:pt x="42197" y="8436"/>
                </a:lnTo>
                <a:lnTo>
                  <a:pt x="42232" y="8400"/>
                </a:lnTo>
                <a:lnTo>
                  <a:pt x="42250" y="8346"/>
                </a:lnTo>
                <a:lnTo>
                  <a:pt x="42268" y="8311"/>
                </a:lnTo>
                <a:lnTo>
                  <a:pt x="42250" y="8257"/>
                </a:lnTo>
                <a:lnTo>
                  <a:pt x="42232" y="8203"/>
                </a:lnTo>
                <a:lnTo>
                  <a:pt x="41803" y="7739"/>
                </a:lnTo>
                <a:lnTo>
                  <a:pt x="41357" y="7274"/>
                </a:lnTo>
                <a:lnTo>
                  <a:pt x="40910" y="6809"/>
                </a:lnTo>
                <a:lnTo>
                  <a:pt x="40445" y="6363"/>
                </a:lnTo>
                <a:lnTo>
                  <a:pt x="39498" y="5505"/>
                </a:lnTo>
                <a:lnTo>
                  <a:pt x="38551" y="4647"/>
                </a:lnTo>
                <a:lnTo>
                  <a:pt x="38801" y="4486"/>
                </a:lnTo>
                <a:lnTo>
                  <a:pt x="39051" y="4307"/>
                </a:lnTo>
                <a:lnTo>
                  <a:pt x="39516" y="3932"/>
                </a:lnTo>
                <a:lnTo>
                  <a:pt x="39963" y="3539"/>
                </a:lnTo>
                <a:lnTo>
                  <a:pt x="40391" y="3110"/>
                </a:lnTo>
                <a:lnTo>
                  <a:pt x="40785" y="2645"/>
                </a:lnTo>
                <a:lnTo>
                  <a:pt x="41160" y="2181"/>
                </a:lnTo>
                <a:lnTo>
                  <a:pt x="41517" y="1680"/>
                </a:lnTo>
                <a:lnTo>
                  <a:pt x="41821" y="1180"/>
                </a:lnTo>
                <a:lnTo>
                  <a:pt x="41857" y="1108"/>
                </a:lnTo>
                <a:lnTo>
                  <a:pt x="41857" y="1037"/>
                </a:lnTo>
                <a:lnTo>
                  <a:pt x="41857" y="983"/>
                </a:lnTo>
                <a:lnTo>
                  <a:pt x="41821" y="929"/>
                </a:lnTo>
                <a:lnTo>
                  <a:pt x="41785" y="894"/>
                </a:lnTo>
                <a:lnTo>
                  <a:pt x="41750" y="858"/>
                </a:lnTo>
                <a:lnTo>
                  <a:pt x="41696" y="840"/>
                </a:lnTo>
                <a:lnTo>
                  <a:pt x="41625" y="822"/>
                </a:lnTo>
                <a:lnTo>
                  <a:pt x="41607" y="733"/>
                </a:lnTo>
                <a:lnTo>
                  <a:pt x="41571" y="679"/>
                </a:lnTo>
                <a:lnTo>
                  <a:pt x="41517" y="626"/>
                </a:lnTo>
                <a:lnTo>
                  <a:pt x="41428" y="608"/>
                </a:lnTo>
                <a:lnTo>
                  <a:pt x="36317" y="411"/>
                </a:lnTo>
                <a:lnTo>
                  <a:pt x="31205" y="268"/>
                </a:lnTo>
                <a:lnTo>
                  <a:pt x="28650" y="215"/>
                </a:lnTo>
                <a:lnTo>
                  <a:pt x="26094" y="179"/>
                </a:lnTo>
                <a:lnTo>
                  <a:pt x="23538" y="143"/>
                </a:lnTo>
                <a:lnTo>
                  <a:pt x="20982" y="125"/>
                </a:lnTo>
                <a:lnTo>
                  <a:pt x="18427" y="89"/>
                </a:lnTo>
                <a:lnTo>
                  <a:pt x="15871" y="54"/>
                </a:lnTo>
                <a:lnTo>
                  <a:pt x="13315" y="18"/>
                </a:lnTo>
                <a:lnTo>
                  <a:pt x="10742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sp>
        <p:nvSpPr>
          <p:cNvPr id="2461" name="Google Shape;2461;p68"/>
          <p:cNvSpPr txBox="1">
            <a:spLocks noGrp="1"/>
          </p:cNvSpPr>
          <p:nvPr>
            <p:ph type="body" idx="4294967295"/>
          </p:nvPr>
        </p:nvSpPr>
        <p:spPr>
          <a:xfrm>
            <a:off x="1397795" y="4797743"/>
            <a:ext cx="2088000" cy="39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None/>
            </a:pPr>
            <a:r>
              <a:rPr lang="en" sz="3200" b="1">
                <a:solidFill>
                  <a:srgbClr val="363636"/>
                </a:solidFill>
                <a:latin typeface="Patrick Hand"/>
                <a:ea typeface="Patrick Hand"/>
                <a:cs typeface="Patrick Hand"/>
                <a:sym typeface="Patrick Hand"/>
              </a:rPr>
              <a:t>DESSERTS</a:t>
            </a:r>
            <a:endParaRPr sz="32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462" name="Google Shape;2462;p68"/>
          <p:cNvSpPr/>
          <p:nvPr/>
        </p:nvSpPr>
        <p:spPr>
          <a:xfrm>
            <a:off x="4772622" y="4741068"/>
            <a:ext cx="2449431" cy="503353"/>
          </a:xfrm>
          <a:custGeom>
            <a:avLst/>
            <a:gdLst/>
            <a:ahLst/>
            <a:cxnLst/>
            <a:rect l="l" t="t" r="r" b="b"/>
            <a:pathLst>
              <a:path w="42268" h="8686" extrusionOk="0">
                <a:moveTo>
                  <a:pt x="20982" y="518"/>
                </a:moveTo>
                <a:lnTo>
                  <a:pt x="26076" y="608"/>
                </a:lnTo>
                <a:lnTo>
                  <a:pt x="31169" y="715"/>
                </a:lnTo>
                <a:lnTo>
                  <a:pt x="36245" y="858"/>
                </a:lnTo>
                <a:lnTo>
                  <a:pt x="41339" y="1037"/>
                </a:lnTo>
                <a:lnTo>
                  <a:pt x="40999" y="1537"/>
                </a:lnTo>
                <a:lnTo>
                  <a:pt x="40660" y="2002"/>
                </a:lnTo>
                <a:lnTo>
                  <a:pt x="40284" y="2449"/>
                </a:lnTo>
                <a:lnTo>
                  <a:pt x="39891" y="2895"/>
                </a:lnTo>
                <a:lnTo>
                  <a:pt x="39480" y="3306"/>
                </a:lnTo>
                <a:lnTo>
                  <a:pt x="39051" y="3700"/>
                </a:lnTo>
                <a:lnTo>
                  <a:pt x="38604" y="4093"/>
                </a:lnTo>
                <a:lnTo>
                  <a:pt x="38140" y="4486"/>
                </a:lnTo>
                <a:lnTo>
                  <a:pt x="38104" y="4540"/>
                </a:lnTo>
                <a:lnTo>
                  <a:pt x="38086" y="4593"/>
                </a:lnTo>
                <a:lnTo>
                  <a:pt x="38050" y="4665"/>
                </a:lnTo>
                <a:lnTo>
                  <a:pt x="38032" y="4736"/>
                </a:lnTo>
                <a:lnTo>
                  <a:pt x="38050" y="4808"/>
                </a:lnTo>
                <a:lnTo>
                  <a:pt x="38104" y="4879"/>
                </a:lnTo>
                <a:lnTo>
                  <a:pt x="38980" y="5737"/>
                </a:lnTo>
                <a:lnTo>
                  <a:pt x="39873" y="6595"/>
                </a:lnTo>
                <a:lnTo>
                  <a:pt x="40785" y="7417"/>
                </a:lnTo>
                <a:lnTo>
                  <a:pt x="41249" y="7828"/>
                </a:lnTo>
                <a:lnTo>
                  <a:pt x="41732" y="8221"/>
                </a:lnTo>
                <a:lnTo>
                  <a:pt x="36567" y="8257"/>
                </a:lnTo>
                <a:lnTo>
                  <a:pt x="26255" y="8257"/>
                </a:lnTo>
                <a:lnTo>
                  <a:pt x="21090" y="8239"/>
                </a:lnTo>
                <a:lnTo>
                  <a:pt x="18534" y="8203"/>
                </a:lnTo>
                <a:lnTo>
                  <a:pt x="15978" y="8150"/>
                </a:lnTo>
                <a:lnTo>
                  <a:pt x="10831" y="8043"/>
                </a:lnTo>
                <a:lnTo>
                  <a:pt x="8275" y="7989"/>
                </a:lnTo>
                <a:lnTo>
                  <a:pt x="5702" y="7971"/>
                </a:lnTo>
                <a:lnTo>
                  <a:pt x="3146" y="7971"/>
                </a:lnTo>
                <a:lnTo>
                  <a:pt x="1859" y="8007"/>
                </a:lnTo>
                <a:lnTo>
                  <a:pt x="590" y="8043"/>
                </a:lnTo>
                <a:lnTo>
                  <a:pt x="1002" y="7649"/>
                </a:lnTo>
                <a:lnTo>
                  <a:pt x="1413" y="7256"/>
                </a:lnTo>
                <a:lnTo>
                  <a:pt x="1788" y="6845"/>
                </a:lnTo>
                <a:lnTo>
                  <a:pt x="2163" y="6398"/>
                </a:lnTo>
                <a:lnTo>
                  <a:pt x="2503" y="5952"/>
                </a:lnTo>
                <a:lnTo>
                  <a:pt x="2842" y="5505"/>
                </a:lnTo>
                <a:lnTo>
                  <a:pt x="3182" y="5040"/>
                </a:lnTo>
                <a:lnTo>
                  <a:pt x="3486" y="4575"/>
                </a:lnTo>
                <a:lnTo>
                  <a:pt x="3504" y="4522"/>
                </a:lnTo>
                <a:lnTo>
                  <a:pt x="3521" y="4468"/>
                </a:lnTo>
                <a:lnTo>
                  <a:pt x="3557" y="4450"/>
                </a:lnTo>
                <a:lnTo>
                  <a:pt x="3575" y="4415"/>
                </a:lnTo>
                <a:lnTo>
                  <a:pt x="3575" y="4361"/>
                </a:lnTo>
                <a:lnTo>
                  <a:pt x="3575" y="4325"/>
                </a:lnTo>
                <a:lnTo>
                  <a:pt x="3271" y="3825"/>
                </a:lnTo>
                <a:lnTo>
                  <a:pt x="2950" y="3324"/>
                </a:lnTo>
                <a:lnTo>
                  <a:pt x="2610" y="2842"/>
                </a:lnTo>
                <a:lnTo>
                  <a:pt x="2253" y="2377"/>
                </a:lnTo>
                <a:lnTo>
                  <a:pt x="1877" y="1912"/>
                </a:lnTo>
                <a:lnTo>
                  <a:pt x="1502" y="1448"/>
                </a:lnTo>
                <a:lnTo>
                  <a:pt x="751" y="554"/>
                </a:lnTo>
                <a:lnTo>
                  <a:pt x="2002" y="590"/>
                </a:lnTo>
                <a:lnTo>
                  <a:pt x="3271" y="608"/>
                </a:lnTo>
                <a:lnTo>
                  <a:pt x="5791" y="626"/>
                </a:lnTo>
                <a:lnTo>
                  <a:pt x="8329" y="608"/>
                </a:lnTo>
                <a:lnTo>
                  <a:pt x="10867" y="590"/>
                </a:lnTo>
                <a:lnTo>
                  <a:pt x="15925" y="518"/>
                </a:lnTo>
                <a:close/>
                <a:moveTo>
                  <a:pt x="8186" y="0"/>
                </a:moveTo>
                <a:lnTo>
                  <a:pt x="6899" y="18"/>
                </a:lnTo>
                <a:lnTo>
                  <a:pt x="5630" y="54"/>
                </a:lnTo>
                <a:lnTo>
                  <a:pt x="4344" y="89"/>
                </a:lnTo>
                <a:lnTo>
                  <a:pt x="3075" y="143"/>
                </a:lnTo>
                <a:lnTo>
                  <a:pt x="1806" y="197"/>
                </a:lnTo>
                <a:lnTo>
                  <a:pt x="537" y="286"/>
                </a:lnTo>
                <a:lnTo>
                  <a:pt x="483" y="286"/>
                </a:lnTo>
                <a:lnTo>
                  <a:pt x="465" y="304"/>
                </a:lnTo>
                <a:lnTo>
                  <a:pt x="412" y="375"/>
                </a:lnTo>
                <a:lnTo>
                  <a:pt x="358" y="393"/>
                </a:lnTo>
                <a:lnTo>
                  <a:pt x="322" y="429"/>
                </a:lnTo>
                <a:lnTo>
                  <a:pt x="269" y="465"/>
                </a:lnTo>
                <a:lnTo>
                  <a:pt x="233" y="501"/>
                </a:lnTo>
                <a:lnTo>
                  <a:pt x="215" y="554"/>
                </a:lnTo>
                <a:lnTo>
                  <a:pt x="215" y="608"/>
                </a:lnTo>
                <a:lnTo>
                  <a:pt x="233" y="679"/>
                </a:lnTo>
                <a:lnTo>
                  <a:pt x="251" y="733"/>
                </a:lnTo>
                <a:lnTo>
                  <a:pt x="948" y="1644"/>
                </a:lnTo>
                <a:lnTo>
                  <a:pt x="1663" y="2574"/>
                </a:lnTo>
                <a:lnTo>
                  <a:pt x="2038" y="3020"/>
                </a:lnTo>
                <a:lnTo>
                  <a:pt x="2413" y="3467"/>
                </a:lnTo>
                <a:lnTo>
                  <a:pt x="2807" y="3896"/>
                </a:lnTo>
                <a:lnTo>
                  <a:pt x="3218" y="4289"/>
                </a:lnTo>
                <a:lnTo>
                  <a:pt x="3182" y="4325"/>
                </a:lnTo>
                <a:lnTo>
                  <a:pt x="3128" y="4361"/>
                </a:lnTo>
                <a:lnTo>
                  <a:pt x="2789" y="4879"/>
                </a:lnTo>
                <a:lnTo>
                  <a:pt x="2413" y="5362"/>
                </a:lnTo>
                <a:lnTo>
                  <a:pt x="2038" y="5844"/>
                </a:lnTo>
                <a:lnTo>
                  <a:pt x="1645" y="6309"/>
                </a:lnTo>
                <a:lnTo>
                  <a:pt x="841" y="7238"/>
                </a:lnTo>
                <a:lnTo>
                  <a:pt x="19" y="8168"/>
                </a:lnTo>
                <a:lnTo>
                  <a:pt x="1" y="8203"/>
                </a:lnTo>
                <a:lnTo>
                  <a:pt x="1" y="8257"/>
                </a:lnTo>
                <a:lnTo>
                  <a:pt x="1" y="8293"/>
                </a:lnTo>
                <a:lnTo>
                  <a:pt x="19" y="8329"/>
                </a:lnTo>
                <a:lnTo>
                  <a:pt x="54" y="8364"/>
                </a:lnTo>
                <a:lnTo>
                  <a:pt x="90" y="8382"/>
                </a:lnTo>
                <a:lnTo>
                  <a:pt x="144" y="8382"/>
                </a:lnTo>
                <a:lnTo>
                  <a:pt x="179" y="8364"/>
                </a:lnTo>
                <a:lnTo>
                  <a:pt x="251" y="8311"/>
                </a:lnTo>
                <a:lnTo>
                  <a:pt x="305" y="8329"/>
                </a:lnTo>
                <a:lnTo>
                  <a:pt x="1591" y="8418"/>
                </a:lnTo>
                <a:lnTo>
                  <a:pt x="2896" y="8489"/>
                </a:lnTo>
                <a:lnTo>
                  <a:pt x="4183" y="8543"/>
                </a:lnTo>
                <a:lnTo>
                  <a:pt x="5487" y="8597"/>
                </a:lnTo>
                <a:lnTo>
                  <a:pt x="8097" y="8650"/>
                </a:lnTo>
                <a:lnTo>
                  <a:pt x="10688" y="8668"/>
                </a:lnTo>
                <a:lnTo>
                  <a:pt x="13297" y="8686"/>
                </a:lnTo>
                <a:lnTo>
                  <a:pt x="15907" y="8668"/>
                </a:lnTo>
                <a:lnTo>
                  <a:pt x="21090" y="8668"/>
                </a:lnTo>
                <a:lnTo>
                  <a:pt x="26290" y="8686"/>
                </a:lnTo>
                <a:lnTo>
                  <a:pt x="31491" y="8668"/>
                </a:lnTo>
                <a:lnTo>
                  <a:pt x="41875" y="8614"/>
                </a:lnTo>
                <a:lnTo>
                  <a:pt x="41946" y="8614"/>
                </a:lnTo>
                <a:lnTo>
                  <a:pt x="42000" y="8579"/>
                </a:lnTo>
                <a:lnTo>
                  <a:pt x="42036" y="8525"/>
                </a:lnTo>
                <a:lnTo>
                  <a:pt x="42071" y="8471"/>
                </a:lnTo>
                <a:lnTo>
                  <a:pt x="42107" y="8489"/>
                </a:lnTo>
                <a:lnTo>
                  <a:pt x="42161" y="8471"/>
                </a:lnTo>
                <a:lnTo>
                  <a:pt x="42197" y="8436"/>
                </a:lnTo>
                <a:lnTo>
                  <a:pt x="42232" y="8400"/>
                </a:lnTo>
                <a:lnTo>
                  <a:pt x="42250" y="8346"/>
                </a:lnTo>
                <a:lnTo>
                  <a:pt x="42268" y="8311"/>
                </a:lnTo>
                <a:lnTo>
                  <a:pt x="42250" y="8257"/>
                </a:lnTo>
                <a:lnTo>
                  <a:pt x="42232" y="8203"/>
                </a:lnTo>
                <a:lnTo>
                  <a:pt x="41803" y="7739"/>
                </a:lnTo>
                <a:lnTo>
                  <a:pt x="41357" y="7274"/>
                </a:lnTo>
                <a:lnTo>
                  <a:pt x="40910" y="6809"/>
                </a:lnTo>
                <a:lnTo>
                  <a:pt x="40445" y="6363"/>
                </a:lnTo>
                <a:lnTo>
                  <a:pt x="39498" y="5505"/>
                </a:lnTo>
                <a:lnTo>
                  <a:pt x="38551" y="4647"/>
                </a:lnTo>
                <a:lnTo>
                  <a:pt x="38801" y="4486"/>
                </a:lnTo>
                <a:lnTo>
                  <a:pt x="39051" y="4307"/>
                </a:lnTo>
                <a:lnTo>
                  <a:pt x="39516" y="3932"/>
                </a:lnTo>
                <a:lnTo>
                  <a:pt x="39963" y="3539"/>
                </a:lnTo>
                <a:lnTo>
                  <a:pt x="40391" y="3110"/>
                </a:lnTo>
                <a:lnTo>
                  <a:pt x="40785" y="2645"/>
                </a:lnTo>
                <a:lnTo>
                  <a:pt x="41160" y="2181"/>
                </a:lnTo>
                <a:lnTo>
                  <a:pt x="41517" y="1680"/>
                </a:lnTo>
                <a:lnTo>
                  <a:pt x="41821" y="1180"/>
                </a:lnTo>
                <a:lnTo>
                  <a:pt x="41857" y="1108"/>
                </a:lnTo>
                <a:lnTo>
                  <a:pt x="41857" y="1037"/>
                </a:lnTo>
                <a:lnTo>
                  <a:pt x="41857" y="983"/>
                </a:lnTo>
                <a:lnTo>
                  <a:pt x="41821" y="929"/>
                </a:lnTo>
                <a:lnTo>
                  <a:pt x="41785" y="894"/>
                </a:lnTo>
                <a:lnTo>
                  <a:pt x="41750" y="858"/>
                </a:lnTo>
                <a:lnTo>
                  <a:pt x="41696" y="840"/>
                </a:lnTo>
                <a:lnTo>
                  <a:pt x="41625" y="822"/>
                </a:lnTo>
                <a:lnTo>
                  <a:pt x="41607" y="733"/>
                </a:lnTo>
                <a:lnTo>
                  <a:pt x="41571" y="679"/>
                </a:lnTo>
                <a:lnTo>
                  <a:pt x="41517" y="626"/>
                </a:lnTo>
                <a:lnTo>
                  <a:pt x="41428" y="608"/>
                </a:lnTo>
                <a:lnTo>
                  <a:pt x="36317" y="411"/>
                </a:lnTo>
                <a:lnTo>
                  <a:pt x="31205" y="268"/>
                </a:lnTo>
                <a:lnTo>
                  <a:pt x="28650" y="215"/>
                </a:lnTo>
                <a:lnTo>
                  <a:pt x="26094" y="179"/>
                </a:lnTo>
                <a:lnTo>
                  <a:pt x="23538" y="143"/>
                </a:lnTo>
                <a:lnTo>
                  <a:pt x="20982" y="125"/>
                </a:lnTo>
                <a:lnTo>
                  <a:pt x="18427" y="89"/>
                </a:lnTo>
                <a:lnTo>
                  <a:pt x="15871" y="54"/>
                </a:lnTo>
                <a:lnTo>
                  <a:pt x="13315" y="18"/>
                </a:lnTo>
                <a:lnTo>
                  <a:pt x="10742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sp>
        <p:nvSpPr>
          <p:cNvPr id="2463" name="Google Shape;2463;p68"/>
          <p:cNvSpPr txBox="1">
            <a:spLocks noGrp="1"/>
          </p:cNvSpPr>
          <p:nvPr>
            <p:ph type="body" idx="4294967295"/>
          </p:nvPr>
        </p:nvSpPr>
        <p:spPr>
          <a:xfrm>
            <a:off x="4953337" y="4797743"/>
            <a:ext cx="2088000" cy="39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None/>
            </a:pPr>
            <a:r>
              <a:rPr lang="en" sz="3200" b="1">
                <a:latin typeface="Patrick Hand"/>
                <a:ea typeface="Patrick Hand"/>
                <a:cs typeface="Patrick Hand"/>
                <a:sym typeface="Patrick Hand"/>
              </a:rPr>
              <a:t>SIDES</a:t>
            </a:r>
            <a:endParaRPr sz="32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464" name="Google Shape;2464;p68"/>
          <p:cNvSpPr/>
          <p:nvPr/>
        </p:nvSpPr>
        <p:spPr>
          <a:xfrm>
            <a:off x="8328622" y="4741068"/>
            <a:ext cx="2449431" cy="503353"/>
          </a:xfrm>
          <a:custGeom>
            <a:avLst/>
            <a:gdLst/>
            <a:ahLst/>
            <a:cxnLst/>
            <a:rect l="l" t="t" r="r" b="b"/>
            <a:pathLst>
              <a:path w="42268" h="8686" extrusionOk="0">
                <a:moveTo>
                  <a:pt x="20982" y="518"/>
                </a:moveTo>
                <a:lnTo>
                  <a:pt x="26076" y="608"/>
                </a:lnTo>
                <a:lnTo>
                  <a:pt x="31169" y="715"/>
                </a:lnTo>
                <a:lnTo>
                  <a:pt x="36245" y="858"/>
                </a:lnTo>
                <a:lnTo>
                  <a:pt x="41339" y="1037"/>
                </a:lnTo>
                <a:lnTo>
                  <a:pt x="40999" y="1537"/>
                </a:lnTo>
                <a:lnTo>
                  <a:pt x="40660" y="2002"/>
                </a:lnTo>
                <a:lnTo>
                  <a:pt x="40284" y="2449"/>
                </a:lnTo>
                <a:lnTo>
                  <a:pt x="39891" y="2895"/>
                </a:lnTo>
                <a:lnTo>
                  <a:pt x="39480" y="3306"/>
                </a:lnTo>
                <a:lnTo>
                  <a:pt x="39051" y="3700"/>
                </a:lnTo>
                <a:lnTo>
                  <a:pt x="38604" y="4093"/>
                </a:lnTo>
                <a:lnTo>
                  <a:pt x="38140" y="4486"/>
                </a:lnTo>
                <a:lnTo>
                  <a:pt x="38104" y="4540"/>
                </a:lnTo>
                <a:lnTo>
                  <a:pt x="38086" y="4593"/>
                </a:lnTo>
                <a:lnTo>
                  <a:pt x="38050" y="4665"/>
                </a:lnTo>
                <a:lnTo>
                  <a:pt x="38032" y="4736"/>
                </a:lnTo>
                <a:lnTo>
                  <a:pt x="38050" y="4808"/>
                </a:lnTo>
                <a:lnTo>
                  <a:pt x="38104" y="4879"/>
                </a:lnTo>
                <a:lnTo>
                  <a:pt x="38980" y="5737"/>
                </a:lnTo>
                <a:lnTo>
                  <a:pt x="39873" y="6595"/>
                </a:lnTo>
                <a:lnTo>
                  <a:pt x="40785" y="7417"/>
                </a:lnTo>
                <a:lnTo>
                  <a:pt x="41249" y="7828"/>
                </a:lnTo>
                <a:lnTo>
                  <a:pt x="41732" y="8221"/>
                </a:lnTo>
                <a:lnTo>
                  <a:pt x="36567" y="8257"/>
                </a:lnTo>
                <a:lnTo>
                  <a:pt x="26255" y="8257"/>
                </a:lnTo>
                <a:lnTo>
                  <a:pt x="21090" y="8239"/>
                </a:lnTo>
                <a:lnTo>
                  <a:pt x="18534" y="8203"/>
                </a:lnTo>
                <a:lnTo>
                  <a:pt x="15978" y="8150"/>
                </a:lnTo>
                <a:lnTo>
                  <a:pt x="10831" y="8043"/>
                </a:lnTo>
                <a:lnTo>
                  <a:pt x="8275" y="7989"/>
                </a:lnTo>
                <a:lnTo>
                  <a:pt x="5702" y="7971"/>
                </a:lnTo>
                <a:lnTo>
                  <a:pt x="3146" y="7971"/>
                </a:lnTo>
                <a:lnTo>
                  <a:pt x="1859" y="8007"/>
                </a:lnTo>
                <a:lnTo>
                  <a:pt x="590" y="8043"/>
                </a:lnTo>
                <a:lnTo>
                  <a:pt x="1002" y="7649"/>
                </a:lnTo>
                <a:lnTo>
                  <a:pt x="1413" y="7256"/>
                </a:lnTo>
                <a:lnTo>
                  <a:pt x="1788" y="6845"/>
                </a:lnTo>
                <a:lnTo>
                  <a:pt x="2163" y="6398"/>
                </a:lnTo>
                <a:lnTo>
                  <a:pt x="2503" y="5952"/>
                </a:lnTo>
                <a:lnTo>
                  <a:pt x="2842" y="5505"/>
                </a:lnTo>
                <a:lnTo>
                  <a:pt x="3182" y="5040"/>
                </a:lnTo>
                <a:lnTo>
                  <a:pt x="3486" y="4575"/>
                </a:lnTo>
                <a:lnTo>
                  <a:pt x="3504" y="4522"/>
                </a:lnTo>
                <a:lnTo>
                  <a:pt x="3521" y="4468"/>
                </a:lnTo>
                <a:lnTo>
                  <a:pt x="3557" y="4450"/>
                </a:lnTo>
                <a:lnTo>
                  <a:pt x="3575" y="4415"/>
                </a:lnTo>
                <a:lnTo>
                  <a:pt x="3575" y="4361"/>
                </a:lnTo>
                <a:lnTo>
                  <a:pt x="3575" y="4325"/>
                </a:lnTo>
                <a:lnTo>
                  <a:pt x="3271" y="3825"/>
                </a:lnTo>
                <a:lnTo>
                  <a:pt x="2950" y="3324"/>
                </a:lnTo>
                <a:lnTo>
                  <a:pt x="2610" y="2842"/>
                </a:lnTo>
                <a:lnTo>
                  <a:pt x="2253" y="2377"/>
                </a:lnTo>
                <a:lnTo>
                  <a:pt x="1877" y="1912"/>
                </a:lnTo>
                <a:lnTo>
                  <a:pt x="1502" y="1448"/>
                </a:lnTo>
                <a:lnTo>
                  <a:pt x="751" y="554"/>
                </a:lnTo>
                <a:lnTo>
                  <a:pt x="2002" y="590"/>
                </a:lnTo>
                <a:lnTo>
                  <a:pt x="3271" y="608"/>
                </a:lnTo>
                <a:lnTo>
                  <a:pt x="5791" y="626"/>
                </a:lnTo>
                <a:lnTo>
                  <a:pt x="8329" y="608"/>
                </a:lnTo>
                <a:lnTo>
                  <a:pt x="10867" y="590"/>
                </a:lnTo>
                <a:lnTo>
                  <a:pt x="15925" y="518"/>
                </a:lnTo>
                <a:close/>
                <a:moveTo>
                  <a:pt x="8186" y="0"/>
                </a:moveTo>
                <a:lnTo>
                  <a:pt x="6899" y="18"/>
                </a:lnTo>
                <a:lnTo>
                  <a:pt x="5630" y="54"/>
                </a:lnTo>
                <a:lnTo>
                  <a:pt x="4344" y="89"/>
                </a:lnTo>
                <a:lnTo>
                  <a:pt x="3075" y="143"/>
                </a:lnTo>
                <a:lnTo>
                  <a:pt x="1806" y="197"/>
                </a:lnTo>
                <a:lnTo>
                  <a:pt x="537" y="286"/>
                </a:lnTo>
                <a:lnTo>
                  <a:pt x="483" y="286"/>
                </a:lnTo>
                <a:lnTo>
                  <a:pt x="465" y="304"/>
                </a:lnTo>
                <a:lnTo>
                  <a:pt x="412" y="375"/>
                </a:lnTo>
                <a:lnTo>
                  <a:pt x="358" y="393"/>
                </a:lnTo>
                <a:lnTo>
                  <a:pt x="322" y="429"/>
                </a:lnTo>
                <a:lnTo>
                  <a:pt x="269" y="465"/>
                </a:lnTo>
                <a:lnTo>
                  <a:pt x="233" y="501"/>
                </a:lnTo>
                <a:lnTo>
                  <a:pt x="215" y="554"/>
                </a:lnTo>
                <a:lnTo>
                  <a:pt x="215" y="608"/>
                </a:lnTo>
                <a:lnTo>
                  <a:pt x="233" y="679"/>
                </a:lnTo>
                <a:lnTo>
                  <a:pt x="251" y="733"/>
                </a:lnTo>
                <a:lnTo>
                  <a:pt x="948" y="1644"/>
                </a:lnTo>
                <a:lnTo>
                  <a:pt x="1663" y="2574"/>
                </a:lnTo>
                <a:lnTo>
                  <a:pt x="2038" y="3020"/>
                </a:lnTo>
                <a:lnTo>
                  <a:pt x="2413" y="3467"/>
                </a:lnTo>
                <a:lnTo>
                  <a:pt x="2807" y="3896"/>
                </a:lnTo>
                <a:lnTo>
                  <a:pt x="3218" y="4289"/>
                </a:lnTo>
                <a:lnTo>
                  <a:pt x="3182" y="4325"/>
                </a:lnTo>
                <a:lnTo>
                  <a:pt x="3128" y="4361"/>
                </a:lnTo>
                <a:lnTo>
                  <a:pt x="2789" y="4879"/>
                </a:lnTo>
                <a:lnTo>
                  <a:pt x="2413" y="5362"/>
                </a:lnTo>
                <a:lnTo>
                  <a:pt x="2038" y="5844"/>
                </a:lnTo>
                <a:lnTo>
                  <a:pt x="1645" y="6309"/>
                </a:lnTo>
                <a:lnTo>
                  <a:pt x="841" y="7238"/>
                </a:lnTo>
                <a:lnTo>
                  <a:pt x="19" y="8168"/>
                </a:lnTo>
                <a:lnTo>
                  <a:pt x="1" y="8203"/>
                </a:lnTo>
                <a:lnTo>
                  <a:pt x="1" y="8257"/>
                </a:lnTo>
                <a:lnTo>
                  <a:pt x="1" y="8293"/>
                </a:lnTo>
                <a:lnTo>
                  <a:pt x="19" y="8329"/>
                </a:lnTo>
                <a:lnTo>
                  <a:pt x="54" y="8364"/>
                </a:lnTo>
                <a:lnTo>
                  <a:pt x="90" y="8382"/>
                </a:lnTo>
                <a:lnTo>
                  <a:pt x="144" y="8382"/>
                </a:lnTo>
                <a:lnTo>
                  <a:pt x="179" y="8364"/>
                </a:lnTo>
                <a:lnTo>
                  <a:pt x="251" y="8311"/>
                </a:lnTo>
                <a:lnTo>
                  <a:pt x="305" y="8329"/>
                </a:lnTo>
                <a:lnTo>
                  <a:pt x="1591" y="8418"/>
                </a:lnTo>
                <a:lnTo>
                  <a:pt x="2896" y="8489"/>
                </a:lnTo>
                <a:lnTo>
                  <a:pt x="4183" y="8543"/>
                </a:lnTo>
                <a:lnTo>
                  <a:pt x="5487" y="8597"/>
                </a:lnTo>
                <a:lnTo>
                  <a:pt x="8097" y="8650"/>
                </a:lnTo>
                <a:lnTo>
                  <a:pt x="10688" y="8668"/>
                </a:lnTo>
                <a:lnTo>
                  <a:pt x="13297" y="8686"/>
                </a:lnTo>
                <a:lnTo>
                  <a:pt x="15907" y="8668"/>
                </a:lnTo>
                <a:lnTo>
                  <a:pt x="21090" y="8668"/>
                </a:lnTo>
                <a:lnTo>
                  <a:pt x="26290" y="8686"/>
                </a:lnTo>
                <a:lnTo>
                  <a:pt x="31491" y="8668"/>
                </a:lnTo>
                <a:lnTo>
                  <a:pt x="41875" y="8614"/>
                </a:lnTo>
                <a:lnTo>
                  <a:pt x="41946" y="8614"/>
                </a:lnTo>
                <a:lnTo>
                  <a:pt x="42000" y="8579"/>
                </a:lnTo>
                <a:lnTo>
                  <a:pt x="42036" y="8525"/>
                </a:lnTo>
                <a:lnTo>
                  <a:pt x="42071" y="8471"/>
                </a:lnTo>
                <a:lnTo>
                  <a:pt x="42107" y="8489"/>
                </a:lnTo>
                <a:lnTo>
                  <a:pt x="42161" y="8471"/>
                </a:lnTo>
                <a:lnTo>
                  <a:pt x="42197" y="8436"/>
                </a:lnTo>
                <a:lnTo>
                  <a:pt x="42232" y="8400"/>
                </a:lnTo>
                <a:lnTo>
                  <a:pt x="42250" y="8346"/>
                </a:lnTo>
                <a:lnTo>
                  <a:pt x="42268" y="8311"/>
                </a:lnTo>
                <a:lnTo>
                  <a:pt x="42250" y="8257"/>
                </a:lnTo>
                <a:lnTo>
                  <a:pt x="42232" y="8203"/>
                </a:lnTo>
                <a:lnTo>
                  <a:pt x="41803" y="7739"/>
                </a:lnTo>
                <a:lnTo>
                  <a:pt x="41357" y="7274"/>
                </a:lnTo>
                <a:lnTo>
                  <a:pt x="40910" y="6809"/>
                </a:lnTo>
                <a:lnTo>
                  <a:pt x="40445" y="6363"/>
                </a:lnTo>
                <a:lnTo>
                  <a:pt x="39498" y="5505"/>
                </a:lnTo>
                <a:lnTo>
                  <a:pt x="38551" y="4647"/>
                </a:lnTo>
                <a:lnTo>
                  <a:pt x="38801" y="4486"/>
                </a:lnTo>
                <a:lnTo>
                  <a:pt x="39051" y="4307"/>
                </a:lnTo>
                <a:lnTo>
                  <a:pt x="39516" y="3932"/>
                </a:lnTo>
                <a:lnTo>
                  <a:pt x="39963" y="3539"/>
                </a:lnTo>
                <a:lnTo>
                  <a:pt x="40391" y="3110"/>
                </a:lnTo>
                <a:lnTo>
                  <a:pt x="40785" y="2645"/>
                </a:lnTo>
                <a:lnTo>
                  <a:pt x="41160" y="2181"/>
                </a:lnTo>
                <a:lnTo>
                  <a:pt x="41517" y="1680"/>
                </a:lnTo>
                <a:lnTo>
                  <a:pt x="41821" y="1180"/>
                </a:lnTo>
                <a:lnTo>
                  <a:pt x="41857" y="1108"/>
                </a:lnTo>
                <a:lnTo>
                  <a:pt x="41857" y="1037"/>
                </a:lnTo>
                <a:lnTo>
                  <a:pt x="41857" y="983"/>
                </a:lnTo>
                <a:lnTo>
                  <a:pt x="41821" y="929"/>
                </a:lnTo>
                <a:lnTo>
                  <a:pt x="41785" y="894"/>
                </a:lnTo>
                <a:lnTo>
                  <a:pt x="41750" y="858"/>
                </a:lnTo>
                <a:lnTo>
                  <a:pt x="41696" y="840"/>
                </a:lnTo>
                <a:lnTo>
                  <a:pt x="41625" y="822"/>
                </a:lnTo>
                <a:lnTo>
                  <a:pt x="41607" y="733"/>
                </a:lnTo>
                <a:lnTo>
                  <a:pt x="41571" y="679"/>
                </a:lnTo>
                <a:lnTo>
                  <a:pt x="41517" y="626"/>
                </a:lnTo>
                <a:lnTo>
                  <a:pt x="41428" y="608"/>
                </a:lnTo>
                <a:lnTo>
                  <a:pt x="36317" y="411"/>
                </a:lnTo>
                <a:lnTo>
                  <a:pt x="31205" y="268"/>
                </a:lnTo>
                <a:lnTo>
                  <a:pt x="28650" y="215"/>
                </a:lnTo>
                <a:lnTo>
                  <a:pt x="26094" y="179"/>
                </a:lnTo>
                <a:lnTo>
                  <a:pt x="23538" y="143"/>
                </a:lnTo>
                <a:lnTo>
                  <a:pt x="20982" y="125"/>
                </a:lnTo>
                <a:lnTo>
                  <a:pt x="18427" y="89"/>
                </a:lnTo>
                <a:lnTo>
                  <a:pt x="15871" y="54"/>
                </a:lnTo>
                <a:lnTo>
                  <a:pt x="13315" y="18"/>
                </a:lnTo>
                <a:lnTo>
                  <a:pt x="10742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sp>
        <p:nvSpPr>
          <p:cNvPr id="2465" name="Google Shape;2465;p68"/>
          <p:cNvSpPr txBox="1">
            <a:spLocks noGrp="1"/>
          </p:cNvSpPr>
          <p:nvPr>
            <p:ph type="body" idx="4294967295"/>
          </p:nvPr>
        </p:nvSpPr>
        <p:spPr>
          <a:xfrm>
            <a:off x="8509337" y="4797743"/>
            <a:ext cx="2088000" cy="39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None/>
            </a:pPr>
            <a:r>
              <a:rPr lang="en" sz="3200" b="1">
                <a:latin typeface="Patrick Hand"/>
                <a:ea typeface="Patrick Hand"/>
                <a:cs typeface="Patrick Hand"/>
                <a:sym typeface="Patrick Hand"/>
              </a:rPr>
              <a:t>BEVERAGES</a:t>
            </a:r>
            <a:endParaRPr sz="32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466" name="Google Shape;2466;p68"/>
          <p:cNvSpPr/>
          <p:nvPr/>
        </p:nvSpPr>
        <p:spPr>
          <a:xfrm>
            <a:off x="957767" y="5794400"/>
            <a:ext cx="2915032" cy="390013"/>
          </a:xfrm>
          <a:custGeom>
            <a:avLst/>
            <a:gdLst/>
            <a:ahLst/>
            <a:cxnLst/>
            <a:rect l="l" t="t" r="r" b="b"/>
            <a:pathLst>
              <a:path w="54811" h="11434" extrusionOk="0">
                <a:moveTo>
                  <a:pt x="24834" y="0"/>
                </a:moveTo>
                <a:lnTo>
                  <a:pt x="20804" y="33"/>
                </a:lnTo>
                <a:lnTo>
                  <a:pt x="18838" y="66"/>
                </a:lnTo>
                <a:lnTo>
                  <a:pt x="16873" y="98"/>
                </a:lnTo>
                <a:lnTo>
                  <a:pt x="14907" y="164"/>
                </a:lnTo>
                <a:lnTo>
                  <a:pt x="12941" y="262"/>
                </a:lnTo>
                <a:lnTo>
                  <a:pt x="10975" y="426"/>
                </a:lnTo>
                <a:lnTo>
                  <a:pt x="9010" y="590"/>
                </a:lnTo>
                <a:lnTo>
                  <a:pt x="5078" y="1016"/>
                </a:lnTo>
                <a:lnTo>
                  <a:pt x="4554" y="1081"/>
                </a:lnTo>
                <a:lnTo>
                  <a:pt x="4030" y="1180"/>
                </a:lnTo>
                <a:lnTo>
                  <a:pt x="3571" y="1278"/>
                </a:lnTo>
                <a:lnTo>
                  <a:pt x="3145" y="1409"/>
                </a:lnTo>
                <a:lnTo>
                  <a:pt x="2719" y="1573"/>
                </a:lnTo>
                <a:lnTo>
                  <a:pt x="2359" y="1736"/>
                </a:lnTo>
                <a:lnTo>
                  <a:pt x="2031" y="1933"/>
                </a:lnTo>
                <a:lnTo>
                  <a:pt x="1737" y="2130"/>
                </a:lnTo>
                <a:lnTo>
                  <a:pt x="1442" y="2326"/>
                </a:lnTo>
                <a:lnTo>
                  <a:pt x="1180" y="2556"/>
                </a:lnTo>
                <a:lnTo>
                  <a:pt x="983" y="2785"/>
                </a:lnTo>
                <a:lnTo>
                  <a:pt x="786" y="3014"/>
                </a:lnTo>
                <a:lnTo>
                  <a:pt x="590" y="3276"/>
                </a:lnTo>
                <a:lnTo>
                  <a:pt x="459" y="3538"/>
                </a:lnTo>
                <a:lnTo>
                  <a:pt x="328" y="3800"/>
                </a:lnTo>
                <a:lnTo>
                  <a:pt x="230" y="4063"/>
                </a:lnTo>
                <a:lnTo>
                  <a:pt x="131" y="4325"/>
                </a:lnTo>
                <a:lnTo>
                  <a:pt x="66" y="4620"/>
                </a:lnTo>
                <a:lnTo>
                  <a:pt x="0" y="5144"/>
                </a:lnTo>
                <a:lnTo>
                  <a:pt x="0" y="5701"/>
                </a:lnTo>
                <a:lnTo>
                  <a:pt x="33" y="6225"/>
                </a:lnTo>
                <a:lnTo>
                  <a:pt x="131" y="6716"/>
                </a:lnTo>
                <a:lnTo>
                  <a:pt x="262" y="7175"/>
                </a:lnTo>
                <a:lnTo>
                  <a:pt x="426" y="7601"/>
                </a:lnTo>
                <a:lnTo>
                  <a:pt x="623" y="7961"/>
                </a:lnTo>
                <a:lnTo>
                  <a:pt x="852" y="8289"/>
                </a:lnTo>
                <a:lnTo>
                  <a:pt x="1114" y="8584"/>
                </a:lnTo>
                <a:lnTo>
                  <a:pt x="1474" y="8879"/>
                </a:lnTo>
                <a:lnTo>
                  <a:pt x="1900" y="9141"/>
                </a:lnTo>
                <a:lnTo>
                  <a:pt x="2359" y="9403"/>
                </a:lnTo>
                <a:lnTo>
                  <a:pt x="2916" y="9632"/>
                </a:lnTo>
                <a:lnTo>
                  <a:pt x="3506" y="9861"/>
                </a:lnTo>
                <a:lnTo>
                  <a:pt x="4161" y="10058"/>
                </a:lnTo>
                <a:lnTo>
                  <a:pt x="4783" y="10222"/>
                </a:lnTo>
                <a:lnTo>
                  <a:pt x="5439" y="10353"/>
                </a:lnTo>
                <a:lnTo>
                  <a:pt x="6815" y="10582"/>
                </a:lnTo>
                <a:lnTo>
                  <a:pt x="8256" y="10779"/>
                </a:lnTo>
                <a:lnTo>
                  <a:pt x="9698" y="10910"/>
                </a:lnTo>
                <a:lnTo>
                  <a:pt x="11500" y="11041"/>
                </a:lnTo>
                <a:lnTo>
                  <a:pt x="13302" y="11172"/>
                </a:lnTo>
                <a:lnTo>
                  <a:pt x="16938" y="11303"/>
                </a:lnTo>
                <a:lnTo>
                  <a:pt x="20902" y="11401"/>
                </a:lnTo>
                <a:lnTo>
                  <a:pt x="24867" y="11434"/>
                </a:lnTo>
                <a:lnTo>
                  <a:pt x="28765" y="11401"/>
                </a:lnTo>
                <a:lnTo>
                  <a:pt x="32697" y="11336"/>
                </a:lnTo>
                <a:lnTo>
                  <a:pt x="36432" y="11237"/>
                </a:lnTo>
                <a:lnTo>
                  <a:pt x="38266" y="11172"/>
                </a:lnTo>
                <a:lnTo>
                  <a:pt x="40101" y="11041"/>
                </a:lnTo>
                <a:lnTo>
                  <a:pt x="40199" y="11041"/>
                </a:lnTo>
                <a:lnTo>
                  <a:pt x="41837" y="10975"/>
                </a:lnTo>
                <a:lnTo>
                  <a:pt x="45146" y="10812"/>
                </a:lnTo>
                <a:lnTo>
                  <a:pt x="46555" y="10713"/>
                </a:lnTo>
                <a:lnTo>
                  <a:pt x="47964" y="10582"/>
                </a:lnTo>
                <a:lnTo>
                  <a:pt x="48652" y="10517"/>
                </a:lnTo>
                <a:lnTo>
                  <a:pt x="49340" y="10418"/>
                </a:lnTo>
                <a:lnTo>
                  <a:pt x="49995" y="10320"/>
                </a:lnTo>
                <a:lnTo>
                  <a:pt x="50617" y="10156"/>
                </a:lnTo>
                <a:lnTo>
                  <a:pt x="51076" y="10025"/>
                </a:lnTo>
                <a:lnTo>
                  <a:pt x="51502" y="9861"/>
                </a:lnTo>
                <a:lnTo>
                  <a:pt x="51895" y="9698"/>
                </a:lnTo>
                <a:lnTo>
                  <a:pt x="52256" y="9534"/>
                </a:lnTo>
                <a:lnTo>
                  <a:pt x="52616" y="9337"/>
                </a:lnTo>
                <a:lnTo>
                  <a:pt x="52911" y="9141"/>
                </a:lnTo>
                <a:lnTo>
                  <a:pt x="53173" y="8944"/>
                </a:lnTo>
                <a:lnTo>
                  <a:pt x="53435" y="8715"/>
                </a:lnTo>
                <a:lnTo>
                  <a:pt x="53664" y="8485"/>
                </a:lnTo>
                <a:lnTo>
                  <a:pt x="53861" y="8256"/>
                </a:lnTo>
                <a:lnTo>
                  <a:pt x="54025" y="7994"/>
                </a:lnTo>
                <a:lnTo>
                  <a:pt x="54189" y="7765"/>
                </a:lnTo>
                <a:lnTo>
                  <a:pt x="54320" y="7503"/>
                </a:lnTo>
                <a:lnTo>
                  <a:pt x="54451" y="7240"/>
                </a:lnTo>
                <a:lnTo>
                  <a:pt x="54614" y="6716"/>
                </a:lnTo>
                <a:lnTo>
                  <a:pt x="54745" y="6192"/>
                </a:lnTo>
                <a:lnTo>
                  <a:pt x="54778" y="5701"/>
                </a:lnTo>
                <a:lnTo>
                  <a:pt x="54811" y="5176"/>
                </a:lnTo>
                <a:lnTo>
                  <a:pt x="54811" y="4685"/>
                </a:lnTo>
                <a:lnTo>
                  <a:pt x="54778" y="4194"/>
                </a:lnTo>
                <a:lnTo>
                  <a:pt x="54713" y="3735"/>
                </a:lnTo>
                <a:lnTo>
                  <a:pt x="54582" y="2883"/>
                </a:lnTo>
                <a:lnTo>
                  <a:pt x="54516" y="2523"/>
                </a:lnTo>
                <a:lnTo>
                  <a:pt x="54385" y="2195"/>
                </a:lnTo>
                <a:lnTo>
                  <a:pt x="54156" y="1868"/>
                </a:lnTo>
                <a:lnTo>
                  <a:pt x="54025" y="1704"/>
                </a:lnTo>
                <a:lnTo>
                  <a:pt x="53861" y="1573"/>
                </a:lnTo>
                <a:lnTo>
                  <a:pt x="53697" y="1409"/>
                </a:lnTo>
                <a:lnTo>
                  <a:pt x="53468" y="1278"/>
                </a:lnTo>
                <a:lnTo>
                  <a:pt x="53238" y="1147"/>
                </a:lnTo>
                <a:lnTo>
                  <a:pt x="52976" y="1016"/>
                </a:lnTo>
                <a:lnTo>
                  <a:pt x="52387" y="819"/>
                </a:lnTo>
                <a:lnTo>
                  <a:pt x="51666" y="623"/>
                </a:lnTo>
                <a:lnTo>
                  <a:pt x="50912" y="492"/>
                </a:lnTo>
                <a:lnTo>
                  <a:pt x="50159" y="393"/>
                </a:lnTo>
                <a:lnTo>
                  <a:pt x="49373" y="328"/>
                </a:lnTo>
                <a:lnTo>
                  <a:pt x="48586" y="295"/>
                </a:lnTo>
                <a:lnTo>
                  <a:pt x="46719" y="229"/>
                </a:lnTo>
                <a:lnTo>
                  <a:pt x="44819" y="197"/>
                </a:lnTo>
                <a:lnTo>
                  <a:pt x="40822" y="98"/>
                </a:lnTo>
                <a:lnTo>
                  <a:pt x="36825" y="66"/>
                </a:lnTo>
                <a:lnTo>
                  <a:pt x="3282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500">
                <a:latin typeface="Monaco"/>
                <a:cs typeface="Arial"/>
              </a:rPr>
              <a:t>Ice Cream</a:t>
            </a:r>
            <a:br>
              <a:rPr lang="en-US" sz="2500">
                <a:latin typeface="Monaco"/>
                <a:cs typeface="Arial"/>
              </a:rPr>
            </a:br>
            <a:r>
              <a:rPr lang="en-US" sz="2500">
                <a:latin typeface="Monaco"/>
                <a:cs typeface="Arial"/>
              </a:rPr>
              <a:t>Churros</a:t>
            </a:r>
            <a:br>
              <a:rPr lang="en-US" sz="2500">
                <a:latin typeface="Monaco"/>
                <a:cs typeface="Arial"/>
              </a:rPr>
            </a:br>
            <a:r>
              <a:rPr lang="en-US" sz="2500">
                <a:latin typeface="Monaco"/>
                <a:cs typeface="Arial"/>
              </a:rPr>
              <a:t>Donuts</a:t>
            </a:r>
            <a:endParaRPr lang="en-US" sz="2500">
              <a:latin typeface="Monaco"/>
            </a:endParaRPr>
          </a:p>
        </p:txBody>
      </p:sp>
      <p:sp>
        <p:nvSpPr>
          <p:cNvPr id="2473" name="Google Shape;2473;p68"/>
          <p:cNvSpPr/>
          <p:nvPr/>
        </p:nvSpPr>
        <p:spPr>
          <a:xfrm>
            <a:off x="4658179" y="5794400"/>
            <a:ext cx="2915032" cy="390013"/>
          </a:xfrm>
          <a:custGeom>
            <a:avLst/>
            <a:gdLst/>
            <a:ahLst/>
            <a:cxnLst/>
            <a:rect l="l" t="t" r="r" b="b"/>
            <a:pathLst>
              <a:path w="54811" h="11434" extrusionOk="0">
                <a:moveTo>
                  <a:pt x="24834" y="0"/>
                </a:moveTo>
                <a:lnTo>
                  <a:pt x="20804" y="33"/>
                </a:lnTo>
                <a:lnTo>
                  <a:pt x="18838" y="66"/>
                </a:lnTo>
                <a:lnTo>
                  <a:pt x="16873" y="98"/>
                </a:lnTo>
                <a:lnTo>
                  <a:pt x="14907" y="164"/>
                </a:lnTo>
                <a:lnTo>
                  <a:pt x="12941" y="262"/>
                </a:lnTo>
                <a:lnTo>
                  <a:pt x="10975" y="426"/>
                </a:lnTo>
                <a:lnTo>
                  <a:pt x="9010" y="590"/>
                </a:lnTo>
                <a:lnTo>
                  <a:pt x="5078" y="1016"/>
                </a:lnTo>
                <a:lnTo>
                  <a:pt x="4554" y="1081"/>
                </a:lnTo>
                <a:lnTo>
                  <a:pt x="4030" y="1180"/>
                </a:lnTo>
                <a:lnTo>
                  <a:pt x="3571" y="1278"/>
                </a:lnTo>
                <a:lnTo>
                  <a:pt x="3145" y="1409"/>
                </a:lnTo>
                <a:lnTo>
                  <a:pt x="2719" y="1573"/>
                </a:lnTo>
                <a:lnTo>
                  <a:pt x="2359" y="1736"/>
                </a:lnTo>
                <a:lnTo>
                  <a:pt x="2031" y="1933"/>
                </a:lnTo>
                <a:lnTo>
                  <a:pt x="1737" y="2130"/>
                </a:lnTo>
                <a:lnTo>
                  <a:pt x="1442" y="2326"/>
                </a:lnTo>
                <a:lnTo>
                  <a:pt x="1180" y="2556"/>
                </a:lnTo>
                <a:lnTo>
                  <a:pt x="983" y="2785"/>
                </a:lnTo>
                <a:lnTo>
                  <a:pt x="786" y="3014"/>
                </a:lnTo>
                <a:lnTo>
                  <a:pt x="590" y="3276"/>
                </a:lnTo>
                <a:lnTo>
                  <a:pt x="459" y="3538"/>
                </a:lnTo>
                <a:lnTo>
                  <a:pt x="328" y="3800"/>
                </a:lnTo>
                <a:lnTo>
                  <a:pt x="230" y="4063"/>
                </a:lnTo>
                <a:lnTo>
                  <a:pt x="131" y="4325"/>
                </a:lnTo>
                <a:lnTo>
                  <a:pt x="66" y="4620"/>
                </a:lnTo>
                <a:lnTo>
                  <a:pt x="0" y="5144"/>
                </a:lnTo>
                <a:lnTo>
                  <a:pt x="0" y="5701"/>
                </a:lnTo>
                <a:lnTo>
                  <a:pt x="33" y="6225"/>
                </a:lnTo>
                <a:lnTo>
                  <a:pt x="131" y="6716"/>
                </a:lnTo>
                <a:lnTo>
                  <a:pt x="262" y="7175"/>
                </a:lnTo>
                <a:lnTo>
                  <a:pt x="426" y="7601"/>
                </a:lnTo>
                <a:lnTo>
                  <a:pt x="623" y="7961"/>
                </a:lnTo>
                <a:lnTo>
                  <a:pt x="852" y="8289"/>
                </a:lnTo>
                <a:lnTo>
                  <a:pt x="1114" y="8584"/>
                </a:lnTo>
                <a:lnTo>
                  <a:pt x="1474" y="8879"/>
                </a:lnTo>
                <a:lnTo>
                  <a:pt x="1900" y="9141"/>
                </a:lnTo>
                <a:lnTo>
                  <a:pt x="2359" y="9403"/>
                </a:lnTo>
                <a:lnTo>
                  <a:pt x="2916" y="9632"/>
                </a:lnTo>
                <a:lnTo>
                  <a:pt x="3506" y="9861"/>
                </a:lnTo>
                <a:lnTo>
                  <a:pt x="4161" y="10058"/>
                </a:lnTo>
                <a:lnTo>
                  <a:pt x="4783" y="10222"/>
                </a:lnTo>
                <a:lnTo>
                  <a:pt x="5439" y="10353"/>
                </a:lnTo>
                <a:lnTo>
                  <a:pt x="6815" y="10582"/>
                </a:lnTo>
                <a:lnTo>
                  <a:pt x="8256" y="10779"/>
                </a:lnTo>
                <a:lnTo>
                  <a:pt x="9698" y="10910"/>
                </a:lnTo>
                <a:lnTo>
                  <a:pt x="11500" y="11041"/>
                </a:lnTo>
                <a:lnTo>
                  <a:pt x="13302" y="11172"/>
                </a:lnTo>
                <a:lnTo>
                  <a:pt x="16938" y="11303"/>
                </a:lnTo>
                <a:lnTo>
                  <a:pt x="20902" y="11401"/>
                </a:lnTo>
                <a:lnTo>
                  <a:pt x="24867" y="11434"/>
                </a:lnTo>
                <a:lnTo>
                  <a:pt x="28765" y="11401"/>
                </a:lnTo>
                <a:lnTo>
                  <a:pt x="32697" y="11336"/>
                </a:lnTo>
                <a:lnTo>
                  <a:pt x="36432" y="11237"/>
                </a:lnTo>
                <a:lnTo>
                  <a:pt x="38266" y="11172"/>
                </a:lnTo>
                <a:lnTo>
                  <a:pt x="40101" y="11041"/>
                </a:lnTo>
                <a:lnTo>
                  <a:pt x="40199" y="11041"/>
                </a:lnTo>
                <a:lnTo>
                  <a:pt x="41837" y="10975"/>
                </a:lnTo>
                <a:lnTo>
                  <a:pt x="45146" y="10812"/>
                </a:lnTo>
                <a:lnTo>
                  <a:pt x="46555" y="10713"/>
                </a:lnTo>
                <a:lnTo>
                  <a:pt x="47964" y="10582"/>
                </a:lnTo>
                <a:lnTo>
                  <a:pt x="48652" y="10517"/>
                </a:lnTo>
                <a:lnTo>
                  <a:pt x="49340" y="10418"/>
                </a:lnTo>
                <a:lnTo>
                  <a:pt x="49995" y="10320"/>
                </a:lnTo>
                <a:lnTo>
                  <a:pt x="50617" y="10156"/>
                </a:lnTo>
                <a:lnTo>
                  <a:pt x="51076" y="10025"/>
                </a:lnTo>
                <a:lnTo>
                  <a:pt x="51502" y="9861"/>
                </a:lnTo>
                <a:lnTo>
                  <a:pt x="51895" y="9698"/>
                </a:lnTo>
                <a:lnTo>
                  <a:pt x="52256" y="9534"/>
                </a:lnTo>
                <a:lnTo>
                  <a:pt x="52616" y="9337"/>
                </a:lnTo>
                <a:lnTo>
                  <a:pt x="52911" y="9141"/>
                </a:lnTo>
                <a:lnTo>
                  <a:pt x="53173" y="8944"/>
                </a:lnTo>
                <a:lnTo>
                  <a:pt x="53435" y="8715"/>
                </a:lnTo>
                <a:lnTo>
                  <a:pt x="53664" y="8485"/>
                </a:lnTo>
                <a:lnTo>
                  <a:pt x="53861" y="8256"/>
                </a:lnTo>
                <a:lnTo>
                  <a:pt x="54025" y="7994"/>
                </a:lnTo>
                <a:lnTo>
                  <a:pt x="54189" y="7765"/>
                </a:lnTo>
                <a:lnTo>
                  <a:pt x="54320" y="7503"/>
                </a:lnTo>
                <a:lnTo>
                  <a:pt x="54451" y="7240"/>
                </a:lnTo>
                <a:lnTo>
                  <a:pt x="54614" y="6716"/>
                </a:lnTo>
                <a:lnTo>
                  <a:pt x="54745" y="6192"/>
                </a:lnTo>
                <a:lnTo>
                  <a:pt x="54778" y="5701"/>
                </a:lnTo>
                <a:lnTo>
                  <a:pt x="54811" y="5176"/>
                </a:lnTo>
                <a:lnTo>
                  <a:pt x="54811" y="4685"/>
                </a:lnTo>
                <a:lnTo>
                  <a:pt x="54778" y="4194"/>
                </a:lnTo>
                <a:lnTo>
                  <a:pt x="54713" y="3735"/>
                </a:lnTo>
                <a:lnTo>
                  <a:pt x="54582" y="2883"/>
                </a:lnTo>
                <a:lnTo>
                  <a:pt x="54516" y="2523"/>
                </a:lnTo>
                <a:lnTo>
                  <a:pt x="54385" y="2195"/>
                </a:lnTo>
                <a:lnTo>
                  <a:pt x="54156" y="1868"/>
                </a:lnTo>
                <a:lnTo>
                  <a:pt x="54025" y="1704"/>
                </a:lnTo>
                <a:lnTo>
                  <a:pt x="53861" y="1573"/>
                </a:lnTo>
                <a:lnTo>
                  <a:pt x="53697" y="1409"/>
                </a:lnTo>
                <a:lnTo>
                  <a:pt x="53468" y="1278"/>
                </a:lnTo>
                <a:lnTo>
                  <a:pt x="53238" y="1147"/>
                </a:lnTo>
                <a:lnTo>
                  <a:pt x="52976" y="1016"/>
                </a:lnTo>
                <a:lnTo>
                  <a:pt x="52387" y="819"/>
                </a:lnTo>
                <a:lnTo>
                  <a:pt x="51666" y="623"/>
                </a:lnTo>
                <a:lnTo>
                  <a:pt x="50912" y="492"/>
                </a:lnTo>
                <a:lnTo>
                  <a:pt x="50159" y="393"/>
                </a:lnTo>
                <a:lnTo>
                  <a:pt x="49373" y="328"/>
                </a:lnTo>
                <a:lnTo>
                  <a:pt x="48586" y="295"/>
                </a:lnTo>
                <a:lnTo>
                  <a:pt x="46719" y="229"/>
                </a:lnTo>
                <a:lnTo>
                  <a:pt x="44819" y="197"/>
                </a:lnTo>
                <a:lnTo>
                  <a:pt x="40822" y="98"/>
                </a:lnTo>
                <a:lnTo>
                  <a:pt x="36825" y="66"/>
                </a:lnTo>
                <a:lnTo>
                  <a:pt x="3282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500">
                <a:latin typeface="Monaco"/>
                <a:cs typeface="Arial"/>
              </a:rPr>
              <a:t>Nachos/Tacos</a:t>
            </a:r>
            <a:br>
              <a:rPr lang="en-US" sz="2500">
                <a:latin typeface="Monaco"/>
                <a:cs typeface="Arial"/>
              </a:rPr>
            </a:br>
            <a:r>
              <a:rPr lang="en-US" sz="2500">
                <a:latin typeface="Monaco"/>
                <a:cs typeface="Arial"/>
              </a:rPr>
              <a:t>Onion Rings</a:t>
            </a:r>
            <a:br>
              <a:rPr lang="en-US" sz="2500">
                <a:latin typeface="Monaco"/>
                <a:cs typeface="Arial"/>
              </a:rPr>
            </a:br>
            <a:endParaRPr lang="en-US" sz="2500">
              <a:latin typeface="Monaco"/>
              <a:cs typeface="Arial"/>
            </a:endParaRPr>
          </a:p>
        </p:txBody>
      </p:sp>
      <p:sp>
        <p:nvSpPr>
          <p:cNvPr id="2480" name="Google Shape;2480;p68"/>
          <p:cNvSpPr/>
          <p:nvPr/>
        </p:nvSpPr>
        <p:spPr>
          <a:xfrm>
            <a:off x="8365845" y="5722617"/>
            <a:ext cx="2915032" cy="390013"/>
          </a:xfrm>
          <a:custGeom>
            <a:avLst/>
            <a:gdLst/>
            <a:ahLst/>
            <a:cxnLst/>
            <a:rect l="l" t="t" r="r" b="b"/>
            <a:pathLst>
              <a:path w="54811" h="11434" extrusionOk="0">
                <a:moveTo>
                  <a:pt x="24834" y="0"/>
                </a:moveTo>
                <a:lnTo>
                  <a:pt x="20804" y="33"/>
                </a:lnTo>
                <a:lnTo>
                  <a:pt x="18838" y="66"/>
                </a:lnTo>
                <a:lnTo>
                  <a:pt x="16873" y="98"/>
                </a:lnTo>
                <a:lnTo>
                  <a:pt x="14907" y="164"/>
                </a:lnTo>
                <a:lnTo>
                  <a:pt x="12941" y="262"/>
                </a:lnTo>
                <a:lnTo>
                  <a:pt x="10975" y="426"/>
                </a:lnTo>
                <a:lnTo>
                  <a:pt x="9010" y="590"/>
                </a:lnTo>
                <a:lnTo>
                  <a:pt x="5078" y="1016"/>
                </a:lnTo>
                <a:lnTo>
                  <a:pt x="4554" y="1081"/>
                </a:lnTo>
                <a:lnTo>
                  <a:pt x="4030" y="1180"/>
                </a:lnTo>
                <a:lnTo>
                  <a:pt x="3571" y="1278"/>
                </a:lnTo>
                <a:lnTo>
                  <a:pt x="3145" y="1409"/>
                </a:lnTo>
                <a:lnTo>
                  <a:pt x="2719" y="1573"/>
                </a:lnTo>
                <a:lnTo>
                  <a:pt x="2359" y="1736"/>
                </a:lnTo>
                <a:lnTo>
                  <a:pt x="2031" y="1933"/>
                </a:lnTo>
                <a:lnTo>
                  <a:pt x="1737" y="2130"/>
                </a:lnTo>
                <a:lnTo>
                  <a:pt x="1442" y="2326"/>
                </a:lnTo>
                <a:lnTo>
                  <a:pt x="1180" y="2556"/>
                </a:lnTo>
                <a:lnTo>
                  <a:pt x="983" y="2785"/>
                </a:lnTo>
                <a:lnTo>
                  <a:pt x="786" y="3014"/>
                </a:lnTo>
                <a:lnTo>
                  <a:pt x="590" y="3276"/>
                </a:lnTo>
                <a:lnTo>
                  <a:pt x="459" y="3538"/>
                </a:lnTo>
                <a:lnTo>
                  <a:pt x="328" y="3800"/>
                </a:lnTo>
                <a:lnTo>
                  <a:pt x="230" y="4063"/>
                </a:lnTo>
                <a:lnTo>
                  <a:pt x="131" y="4325"/>
                </a:lnTo>
                <a:lnTo>
                  <a:pt x="66" y="4620"/>
                </a:lnTo>
                <a:lnTo>
                  <a:pt x="0" y="5144"/>
                </a:lnTo>
                <a:lnTo>
                  <a:pt x="0" y="5701"/>
                </a:lnTo>
                <a:lnTo>
                  <a:pt x="33" y="6225"/>
                </a:lnTo>
                <a:lnTo>
                  <a:pt x="131" y="6716"/>
                </a:lnTo>
                <a:lnTo>
                  <a:pt x="262" y="7175"/>
                </a:lnTo>
                <a:lnTo>
                  <a:pt x="426" y="7601"/>
                </a:lnTo>
                <a:lnTo>
                  <a:pt x="623" y="7961"/>
                </a:lnTo>
                <a:lnTo>
                  <a:pt x="852" y="8289"/>
                </a:lnTo>
                <a:lnTo>
                  <a:pt x="1114" y="8584"/>
                </a:lnTo>
                <a:lnTo>
                  <a:pt x="1474" y="8879"/>
                </a:lnTo>
                <a:lnTo>
                  <a:pt x="1900" y="9141"/>
                </a:lnTo>
                <a:lnTo>
                  <a:pt x="2359" y="9403"/>
                </a:lnTo>
                <a:lnTo>
                  <a:pt x="2916" y="9632"/>
                </a:lnTo>
                <a:lnTo>
                  <a:pt x="3506" y="9861"/>
                </a:lnTo>
                <a:lnTo>
                  <a:pt x="4161" y="10058"/>
                </a:lnTo>
                <a:lnTo>
                  <a:pt x="4783" y="10222"/>
                </a:lnTo>
                <a:lnTo>
                  <a:pt x="5439" y="10353"/>
                </a:lnTo>
                <a:lnTo>
                  <a:pt x="6815" y="10582"/>
                </a:lnTo>
                <a:lnTo>
                  <a:pt x="8256" y="10779"/>
                </a:lnTo>
                <a:lnTo>
                  <a:pt x="9698" y="10910"/>
                </a:lnTo>
                <a:lnTo>
                  <a:pt x="11500" y="11041"/>
                </a:lnTo>
                <a:lnTo>
                  <a:pt x="13302" y="11172"/>
                </a:lnTo>
                <a:lnTo>
                  <a:pt x="16938" y="11303"/>
                </a:lnTo>
                <a:lnTo>
                  <a:pt x="20902" y="11401"/>
                </a:lnTo>
                <a:lnTo>
                  <a:pt x="24867" y="11434"/>
                </a:lnTo>
                <a:lnTo>
                  <a:pt x="28765" y="11401"/>
                </a:lnTo>
                <a:lnTo>
                  <a:pt x="32697" y="11336"/>
                </a:lnTo>
                <a:lnTo>
                  <a:pt x="36432" y="11237"/>
                </a:lnTo>
                <a:lnTo>
                  <a:pt x="38266" y="11172"/>
                </a:lnTo>
                <a:lnTo>
                  <a:pt x="40101" y="11041"/>
                </a:lnTo>
                <a:lnTo>
                  <a:pt x="40199" y="11041"/>
                </a:lnTo>
                <a:lnTo>
                  <a:pt x="41837" y="10975"/>
                </a:lnTo>
                <a:lnTo>
                  <a:pt x="45146" y="10812"/>
                </a:lnTo>
                <a:lnTo>
                  <a:pt x="46555" y="10713"/>
                </a:lnTo>
                <a:lnTo>
                  <a:pt x="47964" y="10582"/>
                </a:lnTo>
                <a:lnTo>
                  <a:pt x="48652" y="10517"/>
                </a:lnTo>
                <a:lnTo>
                  <a:pt x="49340" y="10418"/>
                </a:lnTo>
                <a:lnTo>
                  <a:pt x="49995" y="10320"/>
                </a:lnTo>
                <a:lnTo>
                  <a:pt x="50617" y="10156"/>
                </a:lnTo>
                <a:lnTo>
                  <a:pt x="51076" y="10025"/>
                </a:lnTo>
                <a:lnTo>
                  <a:pt x="51502" y="9861"/>
                </a:lnTo>
                <a:lnTo>
                  <a:pt x="51895" y="9698"/>
                </a:lnTo>
                <a:lnTo>
                  <a:pt x="52256" y="9534"/>
                </a:lnTo>
                <a:lnTo>
                  <a:pt x="52616" y="9337"/>
                </a:lnTo>
                <a:lnTo>
                  <a:pt x="52911" y="9141"/>
                </a:lnTo>
                <a:lnTo>
                  <a:pt x="53173" y="8944"/>
                </a:lnTo>
                <a:lnTo>
                  <a:pt x="53435" y="8715"/>
                </a:lnTo>
                <a:lnTo>
                  <a:pt x="53664" y="8485"/>
                </a:lnTo>
                <a:lnTo>
                  <a:pt x="53861" y="8256"/>
                </a:lnTo>
                <a:lnTo>
                  <a:pt x="54025" y="7994"/>
                </a:lnTo>
                <a:lnTo>
                  <a:pt x="54189" y="7765"/>
                </a:lnTo>
                <a:lnTo>
                  <a:pt x="54320" y="7503"/>
                </a:lnTo>
                <a:lnTo>
                  <a:pt x="54451" y="7240"/>
                </a:lnTo>
                <a:lnTo>
                  <a:pt x="54614" y="6716"/>
                </a:lnTo>
                <a:lnTo>
                  <a:pt x="54745" y="6192"/>
                </a:lnTo>
                <a:lnTo>
                  <a:pt x="54778" y="5701"/>
                </a:lnTo>
                <a:lnTo>
                  <a:pt x="54811" y="5176"/>
                </a:lnTo>
                <a:lnTo>
                  <a:pt x="54811" y="4685"/>
                </a:lnTo>
                <a:lnTo>
                  <a:pt x="54778" y="4194"/>
                </a:lnTo>
                <a:lnTo>
                  <a:pt x="54713" y="3735"/>
                </a:lnTo>
                <a:lnTo>
                  <a:pt x="54582" y="2883"/>
                </a:lnTo>
                <a:lnTo>
                  <a:pt x="54516" y="2523"/>
                </a:lnTo>
                <a:lnTo>
                  <a:pt x="54385" y="2195"/>
                </a:lnTo>
                <a:lnTo>
                  <a:pt x="54156" y="1868"/>
                </a:lnTo>
                <a:lnTo>
                  <a:pt x="54025" y="1704"/>
                </a:lnTo>
                <a:lnTo>
                  <a:pt x="53861" y="1573"/>
                </a:lnTo>
                <a:lnTo>
                  <a:pt x="53697" y="1409"/>
                </a:lnTo>
                <a:lnTo>
                  <a:pt x="53468" y="1278"/>
                </a:lnTo>
                <a:lnTo>
                  <a:pt x="53238" y="1147"/>
                </a:lnTo>
                <a:lnTo>
                  <a:pt x="52976" y="1016"/>
                </a:lnTo>
                <a:lnTo>
                  <a:pt x="52387" y="819"/>
                </a:lnTo>
                <a:lnTo>
                  <a:pt x="51666" y="623"/>
                </a:lnTo>
                <a:lnTo>
                  <a:pt x="50912" y="492"/>
                </a:lnTo>
                <a:lnTo>
                  <a:pt x="50159" y="393"/>
                </a:lnTo>
                <a:lnTo>
                  <a:pt x="49373" y="328"/>
                </a:lnTo>
                <a:lnTo>
                  <a:pt x="48586" y="295"/>
                </a:lnTo>
                <a:lnTo>
                  <a:pt x="46719" y="229"/>
                </a:lnTo>
                <a:lnTo>
                  <a:pt x="44819" y="197"/>
                </a:lnTo>
                <a:lnTo>
                  <a:pt x="40822" y="98"/>
                </a:lnTo>
                <a:lnTo>
                  <a:pt x="36825" y="66"/>
                </a:lnTo>
                <a:lnTo>
                  <a:pt x="3282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500">
                <a:latin typeface="Monaco"/>
                <a:cs typeface="Arial"/>
              </a:rPr>
              <a:t>Soda</a:t>
            </a:r>
            <a:br>
              <a:rPr lang="en-US" sz="2500">
                <a:latin typeface="Monaco"/>
                <a:cs typeface="Arial"/>
              </a:rPr>
            </a:br>
            <a:r>
              <a:rPr lang="en-US" sz="2500">
                <a:latin typeface="Monaco"/>
                <a:cs typeface="Arial"/>
              </a:rPr>
              <a:t>Juice</a:t>
            </a:r>
            <a:br>
              <a:rPr lang="en-US" sz="2500">
                <a:latin typeface="Monaco"/>
                <a:cs typeface="Arial"/>
              </a:rPr>
            </a:br>
            <a:r>
              <a:rPr lang="en-US" sz="2500">
                <a:latin typeface="Monaco"/>
                <a:cs typeface="Arial"/>
              </a:rPr>
              <a:t>Beer</a:t>
            </a:r>
            <a:endParaRPr lang="en-US" sz="2500">
              <a:latin typeface="Monaco"/>
            </a:endParaRPr>
          </a:p>
        </p:txBody>
      </p:sp>
      <p:cxnSp>
        <p:nvCxnSpPr>
          <p:cNvPr id="2483" name="Google Shape;2483;p68"/>
          <p:cNvCxnSpPr/>
          <p:nvPr/>
        </p:nvCxnSpPr>
        <p:spPr>
          <a:xfrm>
            <a:off x="9651776" y="5525967"/>
            <a:ext cx="48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48" name="Google Shape;2548;p68"/>
          <p:cNvGrpSpPr/>
          <p:nvPr/>
        </p:nvGrpSpPr>
        <p:grpSpPr>
          <a:xfrm>
            <a:off x="9247197" y="3911526"/>
            <a:ext cx="402453" cy="833563"/>
            <a:chOff x="7014082" y="2834253"/>
            <a:chExt cx="301840" cy="625172"/>
          </a:xfrm>
        </p:grpSpPr>
        <p:sp>
          <p:nvSpPr>
            <p:cNvPr id="2549" name="Google Shape;2549;p68"/>
            <p:cNvSpPr/>
            <p:nvPr/>
          </p:nvSpPr>
          <p:spPr>
            <a:xfrm>
              <a:off x="7015363" y="3082875"/>
              <a:ext cx="288246" cy="91442"/>
            </a:xfrm>
            <a:custGeom>
              <a:avLst/>
              <a:gdLst/>
              <a:ahLst/>
              <a:cxnLst/>
              <a:rect l="l" t="t" r="r" b="b"/>
              <a:pathLst>
                <a:path w="47961" h="15215" extrusionOk="0">
                  <a:moveTo>
                    <a:pt x="25363" y="3500"/>
                  </a:moveTo>
                  <a:lnTo>
                    <a:pt x="25827" y="3538"/>
                  </a:lnTo>
                  <a:lnTo>
                    <a:pt x="25788" y="3693"/>
                  </a:lnTo>
                  <a:lnTo>
                    <a:pt x="25769" y="3848"/>
                  </a:lnTo>
                  <a:lnTo>
                    <a:pt x="25788" y="4022"/>
                  </a:lnTo>
                  <a:lnTo>
                    <a:pt x="25846" y="4215"/>
                  </a:lnTo>
                  <a:lnTo>
                    <a:pt x="25595" y="3867"/>
                  </a:lnTo>
                  <a:lnTo>
                    <a:pt x="25363" y="3500"/>
                  </a:lnTo>
                  <a:close/>
                  <a:moveTo>
                    <a:pt x="36111" y="1"/>
                  </a:moveTo>
                  <a:lnTo>
                    <a:pt x="35415" y="39"/>
                  </a:lnTo>
                  <a:lnTo>
                    <a:pt x="34719" y="78"/>
                  </a:lnTo>
                  <a:lnTo>
                    <a:pt x="34023" y="155"/>
                  </a:lnTo>
                  <a:lnTo>
                    <a:pt x="33327" y="233"/>
                  </a:lnTo>
                  <a:lnTo>
                    <a:pt x="31916" y="407"/>
                  </a:lnTo>
                  <a:lnTo>
                    <a:pt x="31742" y="291"/>
                  </a:lnTo>
                  <a:lnTo>
                    <a:pt x="31549" y="213"/>
                  </a:lnTo>
                  <a:lnTo>
                    <a:pt x="31336" y="155"/>
                  </a:lnTo>
                  <a:lnTo>
                    <a:pt x="31085" y="136"/>
                  </a:lnTo>
                  <a:lnTo>
                    <a:pt x="26832" y="136"/>
                  </a:lnTo>
                  <a:lnTo>
                    <a:pt x="26639" y="155"/>
                  </a:lnTo>
                  <a:lnTo>
                    <a:pt x="26445" y="194"/>
                  </a:lnTo>
                  <a:lnTo>
                    <a:pt x="26291" y="233"/>
                  </a:lnTo>
                  <a:lnTo>
                    <a:pt x="26136" y="310"/>
                  </a:lnTo>
                  <a:lnTo>
                    <a:pt x="26001" y="407"/>
                  </a:lnTo>
                  <a:lnTo>
                    <a:pt x="25885" y="523"/>
                  </a:lnTo>
                  <a:lnTo>
                    <a:pt x="25788" y="639"/>
                  </a:lnTo>
                  <a:lnTo>
                    <a:pt x="25691" y="774"/>
                  </a:lnTo>
                  <a:lnTo>
                    <a:pt x="25034" y="677"/>
                  </a:lnTo>
                  <a:lnTo>
                    <a:pt x="24396" y="561"/>
                  </a:lnTo>
                  <a:lnTo>
                    <a:pt x="23758" y="407"/>
                  </a:lnTo>
                  <a:lnTo>
                    <a:pt x="23449" y="291"/>
                  </a:lnTo>
                  <a:lnTo>
                    <a:pt x="23140" y="194"/>
                  </a:lnTo>
                  <a:lnTo>
                    <a:pt x="22908" y="117"/>
                  </a:lnTo>
                  <a:lnTo>
                    <a:pt x="22695" y="97"/>
                  </a:lnTo>
                  <a:lnTo>
                    <a:pt x="22483" y="117"/>
                  </a:lnTo>
                  <a:lnTo>
                    <a:pt x="22309" y="175"/>
                  </a:lnTo>
                  <a:lnTo>
                    <a:pt x="22115" y="252"/>
                  </a:lnTo>
                  <a:lnTo>
                    <a:pt x="21961" y="368"/>
                  </a:lnTo>
                  <a:lnTo>
                    <a:pt x="21825" y="503"/>
                  </a:lnTo>
                  <a:lnTo>
                    <a:pt x="21690" y="658"/>
                  </a:lnTo>
                  <a:lnTo>
                    <a:pt x="21593" y="832"/>
                  </a:lnTo>
                  <a:lnTo>
                    <a:pt x="21516" y="1025"/>
                  </a:lnTo>
                  <a:lnTo>
                    <a:pt x="21458" y="1219"/>
                  </a:lnTo>
                  <a:lnTo>
                    <a:pt x="21419" y="1431"/>
                  </a:lnTo>
                  <a:lnTo>
                    <a:pt x="21419" y="1625"/>
                  </a:lnTo>
                  <a:lnTo>
                    <a:pt x="21439" y="1837"/>
                  </a:lnTo>
                  <a:lnTo>
                    <a:pt x="21477" y="2031"/>
                  </a:lnTo>
                  <a:lnTo>
                    <a:pt x="21574" y="2224"/>
                  </a:lnTo>
                  <a:lnTo>
                    <a:pt x="22019" y="3132"/>
                  </a:lnTo>
                  <a:lnTo>
                    <a:pt x="22483" y="4022"/>
                  </a:lnTo>
                  <a:lnTo>
                    <a:pt x="22715" y="4447"/>
                  </a:lnTo>
                  <a:lnTo>
                    <a:pt x="22966" y="4872"/>
                  </a:lnTo>
                  <a:lnTo>
                    <a:pt x="23217" y="5297"/>
                  </a:lnTo>
                  <a:lnTo>
                    <a:pt x="23488" y="5703"/>
                  </a:lnTo>
                  <a:lnTo>
                    <a:pt x="23082" y="5858"/>
                  </a:lnTo>
                  <a:lnTo>
                    <a:pt x="22657" y="5993"/>
                  </a:lnTo>
                  <a:lnTo>
                    <a:pt x="22231" y="6090"/>
                  </a:lnTo>
                  <a:lnTo>
                    <a:pt x="21825" y="6187"/>
                  </a:lnTo>
                  <a:lnTo>
                    <a:pt x="21400" y="6245"/>
                  </a:lnTo>
                  <a:lnTo>
                    <a:pt x="20975" y="6303"/>
                  </a:lnTo>
                  <a:lnTo>
                    <a:pt x="20549" y="6322"/>
                  </a:lnTo>
                  <a:lnTo>
                    <a:pt x="20124" y="6341"/>
                  </a:lnTo>
                  <a:lnTo>
                    <a:pt x="19699" y="6341"/>
                  </a:lnTo>
                  <a:lnTo>
                    <a:pt x="19274" y="6322"/>
                  </a:lnTo>
                  <a:lnTo>
                    <a:pt x="18848" y="6283"/>
                  </a:lnTo>
                  <a:lnTo>
                    <a:pt x="18404" y="6245"/>
                  </a:lnTo>
                  <a:lnTo>
                    <a:pt x="17534" y="6109"/>
                  </a:lnTo>
                  <a:lnTo>
                    <a:pt x="16625" y="5935"/>
                  </a:lnTo>
                  <a:lnTo>
                    <a:pt x="16509" y="5201"/>
                  </a:lnTo>
                  <a:lnTo>
                    <a:pt x="16355" y="4466"/>
                  </a:lnTo>
                  <a:lnTo>
                    <a:pt x="16181" y="3751"/>
                  </a:lnTo>
                  <a:lnTo>
                    <a:pt x="15968" y="3016"/>
                  </a:lnTo>
                  <a:lnTo>
                    <a:pt x="15910" y="2862"/>
                  </a:lnTo>
                  <a:lnTo>
                    <a:pt x="15852" y="2746"/>
                  </a:lnTo>
                  <a:lnTo>
                    <a:pt x="15775" y="2610"/>
                  </a:lnTo>
                  <a:lnTo>
                    <a:pt x="15697" y="2514"/>
                  </a:lnTo>
                  <a:lnTo>
                    <a:pt x="15601" y="2417"/>
                  </a:lnTo>
                  <a:lnTo>
                    <a:pt x="15504" y="2340"/>
                  </a:lnTo>
                  <a:lnTo>
                    <a:pt x="15388" y="2262"/>
                  </a:lnTo>
                  <a:lnTo>
                    <a:pt x="15291" y="2185"/>
                  </a:lnTo>
                  <a:lnTo>
                    <a:pt x="15214" y="1895"/>
                  </a:lnTo>
                  <a:lnTo>
                    <a:pt x="15156" y="1683"/>
                  </a:lnTo>
                  <a:lnTo>
                    <a:pt x="15059" y="1489"/>
                  </a:lnTo>
                  <a:lnTo>
                    <a:pt x="14943" y="1315"/>
                  </a:lnTo>
                  <a:lnTo>
                    <a:pt x="14808" y="1180"/>
                  </a:lnTo>
                  <a:lnTo>
                    <a:pt x="14653" y="1083"/>
                  </a:lnTo>
                  <a:lnTo>
                    <a:pt x="14499" y="1006"/>
                  </a:lnTo>
                  <a:lnTo>
                    <a:pt x="14325" y="948"/>
                  </a:lnTo>
                  <a:lnTo>
                    <a:pt x="14151" y="909"/>
                  </a:lnTo>
                  <a:lnTo>
                    <a:pt x="13958" y="909"/>
                  </a:lnTo>
                  <a:lnTo>
                    <a:pt x="13784" y="929"/>
                  </a:lnTo>
                  <a:lnTo>
                    <a:pt x="13590" y="967"/>
                  </a:lnTo>
                  <a:lnTo>
                    <a:pt x="13416" y="1025"/>
                  </a:lnTo>
                  <a:lnTo>
                    <a:pt x="13242" y="1103"/>
                  </a:lnTo>
                  <a:lnTo>
                    <a:pt x="13088" y="1199"/>
                  </a:lnTo>
                  <a:lnTo>
                    <a:pt x="12933" y="1335"/>
                  </a:lnTo>
                  <a:lnTo>
                    <a:pt x="12798" y="1470"/>
                  </a:lnTo>
                  <a:lnTo>
                    <a:pt x="12604" y="1470"/>
                  </a:lnTo>
                  <a:lnTo>
                    <a:pt x="12411" y="1489"/>
                  </a:lnTo>
                  <a:lnTo>
                    <a:pt x="11676" y="1605"/>
                  </a:lnTo>
                  <a:lnTo>
                    <a:pt x="10923" y="1721"/>
                  </a:lnTo>
                  <a:lnTo>
                    <a:pt x="9395" y="1915"/>
                  </a:lnTo>
                  <a:lnTo>
                    <a:pt x="8603" y="2031"/>
                  </a:lnTo>
                  <a:lnTo>
                    <a:pt x="7830" y="2146"/>
                  </a:lnTo>
                  <a:lnTo>
                    <a:pt x="7056" y="2282"/>
                  </a:lnTo>
                  <a:lnTo>
                    <a:pt x="6283" y="2436"/>
                  </a:lnTo>
                  <a:lnTo>
                    <a:pt x="5529" y="2610"/>
                  </a:lnTo>
                  <a:lnTo>
                    <a:pt x="5162" y="2726"/>
                  </a:lnTo>
                  <a:lnTo>
                    <a:pt x="4795" y="2842"/>
                  </a:lnTo>
                  <a:lnTo>
                    <a:pt x="4427" y="2978"/>
                  </a:lnTo>
                  <a:lnTo>
                    <a:pt x="4079" y="3113"/>
                  </a:lnTo>
                  <a:lnTo>
                    <a:pt x="3751" y="3268"/>
                  </a:lnTo>
                  <a:lnTo>
                    <a:pt x="3403" y="3422"/>
                  </a:lnTo>
                  <a:lnTo>
                    <a:pt x="3074" y="3616"/>
                  </a:lnTo>
                  <a:lnTo>
                    <a:pt x="2765" y="3809"/>
                  </a:lnTo>
                  <a:lnTo>
                    <a:pt x="2456" y="4022"/>
                  </a:lnTo>
                  <a:lnTo>
                    <a:pt x="2166" y="4234"/>
                  </a:lnTo>
                  <a:lnTo>
                    <a:pt x="1876" y="4486"/>
                  </a:lnTo>
                  <a:lnTo>
                    <a:pt x="1605" y="4756"/>
                  </a:lnTo>
                  <a:lnTo>
                    <a:pt x="1354" y="5027"/>
                  </a:lnTo>
                  <a:lnTo>
                    <a:pt x="1102" y="5336"/>
                  </a:lnTo>
                  <a:lnTo>
                    <a:pt x="928" y="5587"/>
                  </a:lnTo>
                  <a:lnTo>
                    <a:pt x="754" y="5858"/>
                  </a:lnTo>
                  <a:lnTo>
                    <a:pt x="619" y="6129"/>
                  </a:lnTo>
                  <a:lnTo>
                    <a:pt x="484" y="6399"/>
                  </a:lnTo>
                  <a:lnTo>
                    <a:pt x="368" y="6689"/>
                  </a:lnTo>
                  <a:lnTo>
                    <a:pt x="271" y="6960"/>
                  </a:lnTo>
                  <a:lnTo>
                    <a:pt x="174" y="7250"/>
                  </a:lnTo>
                  <a:lnTo>
                    <a:pt x="116" y="7559"/>
                  </a:lnTo>
                  <a:lnTo>
                    <a:pt x="58" y="7849"/>
                  </a:lnTo>
                  <a:lnTo>
                    <a:pt x="20" y="8139"/>
                  </a:lnTo>
                  <a:lnTo>
                    <a:pt x="0" y="8448"/>
                  </a:lnTo>
                  <a:lnTo>
                    <a:pt x="0" y="8738"/>
                  </a:lnTo>
                  <a:lnTo>
                    <a:pt x="0" y="9048"/>
                  </a:lnTo>
                  <a:lnTo>
                    <a:pt x="39" y="9338"/>
                  </a:lnTo>
                  <a:lnTo>
                    <a:pt x="58" y="9647"/>
                  </a:lnTo>
                  <a:lnTo>
                    <a:pt x="116" y="9937"/>
                  </a:lnTo>
                  <a:lnTo>
                    <a:pt x="194" y="10227"/>
                  </a:lnTo>
                  <a:lnTo>
                    <a:pt x="271" y="10517"/>
                  </a:lnTo>
                  <a:lnTo>
                    <a:pt x="348" y="10807"/>
                  </a:lnTo>
                  <a:lnTo>
                    <a:pt x="464" y="11077"/>
                  </a:lnTo>
                  <a:lnTo>
                    <a:pt x="580" y="11367"/>
                  </a:lnTo>
                  <a:lnTo>
                    <a:pt x="716" y="11619"/>
                  </a:lnTo>
                  <a:lnTo>
                    <a:pt x="870" y="11889"/>
                  </a:lnTo>
                  <a:lnTo>
                    <a:pt x="1025" y="12141"/>
                  </a:lnTo>
                  <a:lnTo>
                    <a:pt x="1199" y="12392"/>
                  </a:lnTo>
                  <a:lnTo>
                    <a:pt x="1373" y="12624"/>
                  </a:lnTo>
                  <a:lnTo>
                    <a:pt x="1566" y="12856"/>
                  </a:lnTo>
                  <a:lnTo>
                    <a:pt x="1779" y="13069"/>
                  </a:lnTo>
                  <a:lnTo>
                    <a:pt x="1992" y="13281"/>
                  </a:lnTo>
                  <a:lnTo>
                    <a:pt x="2224" y="13475"/>
                  </a:lnTo>
                  <a:lnTo>
                    <a:pt x="2456" y="13649"/>
                  </a:lnTo>
                  <a:lnTo>
                    <a:pt x="2707" y="13823"/>
                  </a:lnTo>
                  <a:lnTo>
                    <a:pt x="2997" y="13977"/>
                  </a:lnTo>
                  <a:lnTo>
                    <a:pt x="3306" y="14151"/>
                  </a:lnTo>
                  <a:lnTo>
                    <a:pt x="3596" y="14286"/>
                  </a:lnTo>
                  <a:lnTo>
                    <a:pt x="3925" y="14422"/>
                  </a:lnTo>
                  <a:lnTo>
                    <a:pt x="4253" y="14538"/>
                  </a:lnTo>
                  <a:lnTo>
                    <a:pt x="4582" y="14634"/>
                  </a:lnTo>
                  <a:lnTo>
                    <a:pt x="4911" y="14731"/>
                  </a:lnTo>
                  <a:lnTo>
                    <a:pt x="5259" y="14828"/>
                  </a:lnTo>
                  <a:lnTo>
                    <a:pt x="5974" y="14963"/>
                  </a:lnTo>
                  <a:lnTo>
                    <a:pt x="6689" y="15079"/>
                  </a:lnTo>
                  <a:lnTo>
                    <a:pt x="7424" y="15156"/>
                  </a:lnTo>
                  <a:lnTo>
                    <a:pt x="8178" y="15195"/>
                  </a:lnTo>
                  <a:lnTo>
                    <a:pt x="8912" y="15214"/>
                  </a:lnTo>
                  <a:lnTo>
                    <a:pt x="9666" y="15214"/>
                  </a:lnTo>
                  <a:lnTo>
                    <a:pt x="10420" y="15195"/>
                  </a:lnTo>
                  <a:lnTo>
                    <a:pt x="11155" y="15176"/>
                  </a:lnTo>
                  <a:lnTo>
                    <a:pt x="12566" y="15098"/>
                  </a:lnTo>
                  <a:lnTo>
                    <a:pt x="13880" y="15021"/>
                  </a:lnTo>
                  <a:lnTo>
                    <a:pt x="14982" y="14963"/>
                  </a:lnTo>
                  <a:lnTo>
                    <a:pt x="16084" y="14886"/>
                  </a:lnTo>
                  <a:lnTo>
                    <a:pt x="18288" y="14712"/>
                  </a:lnTo>
                  <a:lnTo>
                    <a:pt x="22676" y="14306"/>
                  </a:lnTo>
                  <a:lnTo>
                    <a:pt x="24880" y="14112"/>
                  </a:lnTo>
                  <a:lnTo>
                    <a:pt x="25981" y="14035"/>
                  </a:lnTo>
                  <a:lnTo>
                    <a:pt x="27083" y="13958"/>
                  </a:lnTo>
                  <a:lnTo>
                    <a:pt x="28185" y="13900"/>
                  </a:lnTo>
                  <a:lnTo>
                    <a:pt x="29287" y="13861"/>
                  </a:lnTo>
                  <a:lnTo>
                    <a:pt x="30389" y="13842"/>
                  </a:lnTo>
                  <a:lnTo>
                    <a:pt x="34893" y="13842"/>
                  </a:lnTo>
                  <a:lnTo>
                    <a:pt x="35744" y="13823"/>
                  </a:lnTo>
                  <a:lnTo>
                    <a:pt x="36614" y="13784"/>
                  </a:lnTo>
                  <a:lnTo>
                    <a:pt x="37464" y="13726"/>
                  </a:lnTo>
                  <a:lnTo>
                    <a:pt x="38334" y="13649"/>
                  </a:lnTo>
                  <a:lnTo>
                    <a:pt x="39165" y="13533"/>
                  </a:lnTo>
                  <a:lnTo>
                    <a:pt x="40016" y="13397"/>
                  </a:lnTo>
                  <a:lnTo>
                    <a:pt x="40847" y="13204"/>
                  </a:lnTo>
                  <a:lnTo>
                    <a:pt x="41253" y="13088"/>
                  </a:lnTo>
                  <a:lnTo>
                    <a:pt x="41659" y="12972"/>
                  </a:lnTo>
                  <a:lnTo>
                    <a:pt x="42046" y="12856"/>
                  </a:lnTo>
                  <a:lnTo>
                    <a:pt x="42452" y="12701"/>
                  </a:lnTo>
                  <a:lnTo>
                    <a:pt x="42838" y="12547"/>
                  </a:lnTo>
                  <a:lnTo>
                    <a:pt x="43225" y="12392"/>
                  </a:lnTo>
                  <a:lnTo>
                    <a:pt x="43611" y="12199"/>
                  </a:lnTo>
                  <a:lnTo>
                    <a:pt x="43998" y="12005"/>
                  </a:lnTo>
                  <a:lnTo>
                    <a:pt x="44365" y="11793"/>
                  </a:lnTo>
                  <a:lnTo>
                    <a:pt x="44733" y="11580"/>
                  </a:lnTo>
                  <a:lnTo>
                    <a:pt x="45003" y="11387"/>
                  </a:lnTo>
                  <a:lnTo>
                    <a:pt x="45255" y="11213"/>
                  </a:lnTo>
                  <a:lnTo>
                    <a:pt x="45506" y="11000"/>
                  </a:lnTo>
                  <a:lnTo>
                    <a:pt x="45738" y="10807"/>
                  </a:lnTo>
                  <a:lnTo>
                    <a:pt x="45970" y="10594"/>
                  </a:lnTo>
                  <a:lnTo>
                    <a:pt x="46182" y="10362"/>
                  </a:lnTo>
                  <a:lnTo>
                    <a:pt x="46395" y="10150"/>
                  </a:lnTo>
                  <a:lnTo>
                    <a:pt x="46588" y="9918"/>
                  </a:lnTo>
                  <a:lnTo>
                    <a:pt x="46782" y="9666"/>
                  </a:lnTo>
                  <a:lnTo>
                    <a:pt x="46956" y="9415"/>
                  </a:lnTo>
                  <a:lnTo>
                    <a:pt x="47110" y="9164"/>
                  </a:lnTo>
                  <a:lnTo>
                    <a:pt x="47265" y="8912"/>
                  </a:lnTo>
                  <a:lnTo>
                    <a:pt x="47400" y="8642"/>
                  </a:lnTo>
                  <a:lnTo>
                    <a:pt x="47536" y="8390"/>
                  </a:lnTo>
                  <a:lnTo>
                    <a:pt x="47632" y="8120"/>
                  </a:lnTo>
                  <a:lnTo>
                    <a:pt x="47729" y="7830"/>
                  </a:lnTo>
                  <a:lnTo>
                    <a:pt x="47806" y="7559"/>
                  </a:lnTo>
                  <a:lnTo>
                    <a:pt x="47864" y="7269"/>
                  </a:lnTo>
                  <a:lnTo>
                    <a:pt x="47922" y="6999"/>
                  </a:lnTo>
                  <a:lnTo>
                    <a:pt x="47961" y="6709"/>
                  </a:lnTo>
                  <a:lnTo>
                    <a:pt x="47961" y="6419"/>
                  </a:lnTo>
                  <a:lnTo>
                    <a:pt x="47961" y="6129"/>
                  </a:lnTo>
                  <a:lnTo>
                    <a:pt x="47961" y="5839"/>
                  </a:lnTo>
                  <a:lnTo>
                    <a:pt x="47922" y="5549"/>
                  </a:lnTo>
                  <a:lnTo>
                    <a:pt x="47864" y="5278"/>
                  </a:lnTo>
                  <a:lnTo>
                    <a:pt x="47787" y="4988"/>
                  </a:lnTo>
                  <a:lnTo>
                    <a:pt x="47710" y="4698"/>
                  </a:lnTo>
                  <a:lnTo>
                    <a:pt x="47594" y="4408"/>
                  </a:lnTo>
                  <a:lnTo>
                    <a:pt x="47458" y="4118"/>
                  </a:lnTo>
                  <a:lnTo>
                    <a:pt x="47323" y="3828"/>
                  </a:lnTo>
                  <a:lnTo>
                    <a:pt x="47149" y="3558"/>
                  </a:lnTo>
                  <a:lnTo>
                    <a:pt x="46956" y="3268"/>
                  </a:lnTo>
                  <a:lnTo>
                    <a:pt x="46762" y="3016"/>
                  </a:lnTo>
                  <a:lnTo>
                    <a:pt x="46550" y="2784"/>
                  </a:lnTo>
                  <a:lnTo>
                    <a:pt x="46318" y="2552"/>
                  </a:lnTo>
                  <a:lnTo>
                    <a:pt x="46086" y="2340"/>
                  </a:lnTo>
                  <a:lnTo>
                    <a:pt x="45854" y="2146"/>
                  </a:lnTo>
                  <a:lnTo>
                    <a:pt x="45603" y="1953"/>
                  </a:lnTo>
                  <a:lnTo>
                    <a:pt x="45332" y="1779"/>
                  </a:lnTo>
                  <a:lnTo>
                    <a:pt x="45061" y="1625"/>
                  </a:lnTo>
                  <a:lnTo>
                    <a:pt x="44771" y="1470"/>
                  </a:lnTo>
                  <a:lnTo>
                    <a:pt x="44481" y="1335"/>
                  </a:lnTo>
                  <a:lnTo>
                    <a:pt x="44191" y="1199"/>
                  </a:lnTo>
                  <a:lnTo>
                    <a:pt x="43882" y="1083"/>
                  </a:lnTo>
                  <a:lnTo>
                    <a:pt x="43263" y="871"/>
                  </a:lnTo>
                  <a:lnTo>
                    <a:pt x="42626" y="697"/>
                  </a:lnTo>
                  <a:lnTo>
                    <a:pt x="41968" y="542"/>
                  </a:lnTo>
                  <a:lnTo>
                    <a:pt x="41311" y="426"/>
                  </a:lnTo>
                  <a:lnTo>
                    <a:pt x="40654" y="329"/>
                  </a:lnTo>
                  <a:lnTo>
                    <a:pt x="39977" y="252"/>
                  </a:lnTo>
                  <a:lnTo>
                    <a:pt x="39339" y="175"/>
                  </a:lnTo>
                  <a:lnTo>
                    <a:pt x="38682" y="117"/>
                  </a:lnTo>
                  <a:lnTo>
                    <a:pt x="37464" y="39"/>
                  </a:lnTo>
                  <a:lnTo>
                    <a:pt x="36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50" name="Google Shape;2550;p68"/>
            <p:cNvSpPr/>
            <p:nvPr/>
          </p:nvSpPr>
          <p:spPr>
            <a:xfrm>
              <a:off x="7020705" y="3142476"/>
              <a:ext cx="293012" cy="316132"/>
            </a:xfrm>
            <a:custGeom>
              <a:avLst/>
              <a:gdLst/>
              <a:ahLst/>
              <a:cxnLst/>
              <a:rect l="l" t="t" r="r" b="b"/>
              <a:pathLst>
                <a:path w="48754" h="52601" extrusionOk="0">
                  <a:moveTo>
                    <a:pt x="46125" y="1"/>
                  </a:moveTo>
                  <a:lnTo>
                    <a:pt x="46009" y="39"/>
                  </a:lnTo>
                  <a:lnTo>
                    <a:pt x="45893" y="78"/>
                  </a:lnTo>
                  <a:lnTo>
                    <a:pt x="45796" y="136"/>
                  </a:lnTo>
                  <a:lnTo>
                    <a:pt x="45719" y="213"/>
                  </a:lnTo>
                  <a:lnTo>
                    <a:pt x="45641" y="291"/>
                  </a:lnTo>
                  <a:lnTo>
                    <a:pt x="45583" y="387"/>
                  </a:lnTo>
                  <a:lnTo>
                    <a:pt x="45525" y="484"/>
                  </a:lnTo>
                  <a:lnTo>
                    <a:pt x="45467" y="639"/>
                  </a:lnTo>
                  <a:lnTo>
                    <a:pt x="45371" y="793"/>
                  </a:lnTo>
                  <a:lnTo>
                    <a:pt x="45274" y="909"/>
                  </a:lnTo>
                  <a:lnTo>
                    <a:pt x="45139" y="1045"/>
                  </a:lnTo>
                  <a:lnTo>
                    <a:pt x="44984" y="1141"/>
                  </a:lnTo>
                  <a:lnTo>
                    <a:pt x="44830" y="1238"/>
                  </a:lnTo>
                  <a:lnTo>
                    <a:pt x="44656" y="1334"/>
                  </a:lnTo>
                  <a:lnTo>
                    <a:pt x="44462" y="1412"/>
                  </a:lnTo>
                  <a:lnTo>
                    <a:pt x="44095" y="1547"/>
                  </a:lnTo>
                  <a:lnTo>
                    <a:pt x="43708" y="1663"/>
                  </a:lnTo>
                  <a:lnTo>
                    <a:pt x="43051" y="1818"/>
                  </a:lnTo>
                  <a:lnTo>
                    <a:pt x="42297" y="1992"/>
                  </a:lnTo>
                  <a:lnTo>
                    <a:pt x="41543" y="2127"/>
                  </a:lnTo>
                  <a:lnTo>
                    <a:pt x="40770" y="2224"/>
                  </a:lnTo>
                  <a:lnTo>
                    <a:pt x="39997" y="2301"/>
                  </a:lnTo>
                  <a:lnTo>
                    <a:pt x="39823" y="2320"/>
                  </a:lnTo>
                  <a:lnTo>
                    <a:pt x="39668" y="2398"/>
                  </a:lnTo>
                  <a:lnTo>
                    <a:pt x="39552" y="2494"/>
                  </a:lnTo>
                  <a:lnTo>
                    <a:pt x="39455" y="2610"/>
                  </a:lnTo>
                  <a:lnTo>
                    <a:pt x="37194" y="2630"/>
                  </a:lnTo>
                  <a:lnTo>
                    <a:pt x="34951" y="2649"/>
                  </a:lnTo>
                  <a:lnTo>
                    <a:pt x="32690" y="2707"/>
                  </a:lnTo>
                  <a:lnTo>
                    <a:pt x="30447" y="2784"/>
                  </a:lnTo>
                  <a:lnTo>
                    <a:pt x="29094" y="2842"/>
                  </a:lnTo>
                  <a:lnTo>
                    <a:pt x="27760" y="2958"/>
                  </a:lnTo>
                  <a:lnTo>
                    <a:pt x="26426" y="3094"/>
                  </a:lnTo>
                  <a:lnTo>
                    <a:pt x="25112" y="3229"/>
                  </a:lnTo>
                  <a:lnTo>
                    <a:pt x="22444" y="3558"/>
                  </a:lnTo>
                  <a:lnTo>
                    <a:pt x="21110" y="3693"/>
                  </a:lnTo>
                  <a:lnTo>
                    <a:pt x="19776" y="3828"/>
                  </a:lnTo>
                  <a:lnTo>
                    <a:pt x="19680" y="3751"/>
                  </a:lnTo>
                  <a:lnTo>
                    <a:pt x="19583" y="3654"/>
                  </a:lnTo>
                  <a:lnTo>
                    <a:pt x="19467" y="3596"/>
                  </a:lnTo>
                  <a:lnTo>
                    <a:pt x="19351" y="3538"/>
                  </a:lnTo>
                  <a:lnTo>
                    <a:pt x="19216" y="3480"/>
                  </a:lnTo>
                  <a:lnTo>
                    <a:pt x="19100" y="3461"/>
                  </a:lnTo>
                  <a:lnTo>
                    <a:pt x="18965" y="3442"/>
                  </a:lnTo>
                  <a:lnTo>
                    <a:pt x="18829" y="3442"/>
                  </a:lnTo>
                  <a:lnTo>
                    <a:pt x="18153" y="3519"/>
                  </a:lnTo>
                  <a:lnTo>
                    <a:pt x="17476" y="3596"/>
                  </a:lnTo>
                  <a:lnTo>
                    <a:pt x="17147" y="3635"/>
                  </a:lnTo>
                  <a:lnTo>
                    <a:pt x="16471" y="3635"/>
                  </a:lnTo>
                  <a:lnTo>
                    <a:pt x="16142" y="3596"/>
                  </a:lnTo>
                  <a:lnTo>
                    <a:pt x="15833" y="3577"/>
                  </a:lnTo>
                  <a:lnTo>
                    <a:pt x="15698" y="3577"/>
                  </a:lnTo>
                  <a:lnTo>
                    <a:pt x="15543" y="3596"/>
                  </a:lnTo>
                  <a:lnTo>
                    <a:pt x="15408" y="3616"/>
                  </a:lnTo>
                  <a:lnTo>
                    <a:pt x="15272" y="3654"/>
                  </a:lnTo>
                  <a:lnTo>
                    <a:pt x="15156" y="3712"/>
                  </a:lnTo>
                  <a:lnTo>
                    <a:pt x="15021" y="3770"/>
                  </a:lnTo>
                  <a:lnTo>
                    <a:pt x="13745" y="3616"/>
                  </a:lnTo>
                  <a:lnTo>
                    <a:pt x="12431" y="3442"/>
                  </a:lnTo>
                  <a:lnTo>
                    <a:pt x="11116" y="3287"/>
                  </a:lnTo>
                  <a:lnTo>
                    <a:pt x="10459" y="3210"/>
                  </a:lnTo>
                  <a:lnTo>
                    <a:pt x="9802" y="3152"/>
                  </a:lnTo>
                  <a:lnTo>
                    <a:pt x="9164" y="3113"/>
                  </a:lnTo>
                  <a:lnTo>
                    <a:pt x="8506" y="3074"/>
                  </a:lnTo>
                  <a:lnTo>
                    <a:pt x="7868" y="3074"/>
                  </a:lnTo>
                  <a:lnTo>
                    <a:pt x="7250" y="3094"/>
                  </a:lnTo>
                  <a:lnTo>
                    <a:pt x="6631" y="3132"/>
                  </a:lnTo>
                  <a:lnTo>
                    <a:pt x="6013" y="3210"/>
                  </a:lnTo>
                  <a:lnTo>
                    <a:pt x="5413" y="3326"/>
                  </a:lnTo>
                  <a:lnTo>
                    <a:pt x="4814" y="3461"/>
                  </a:lnTo>
                  <a:lnTo>
                    <a:pt x="4080" y="3364"/>
                  </a:lnTo>
                  <a:lnTo>
                    <a:pt x="3345" y="3229"/>
                  </a:lnTo>
                  <a:lnTo>
                    <a:pt x="2978" y="3152"/>
                  </a:lnTo>
                  <a:lnTo>
                    <a:pt x="2610" y="3074"/>
                  </a:lnTo>
                  <a:lnTo>
                    <a:pt x="2243" y="2958"/>
                  </a:lnTo>
                  <a:lnTo>
                    <a:pt x="1895" y="2842"/>
                  </a:lnTo>
                  <a:lnTo>
                    <a:pt x="1741" y="2804"/>
                  </a:lnTo>
                  <a:lnTo>
                    <a:pt x="1605" y="2784"/>
                  </a:lnTo>
                  <a:lnTo>
                    <a:pt x="1470" y="2765"/>
                  </a:lnTo>
                  <a:lnTo>
                    <a:pt x="1335" y="2765"/>
                  </a:lnTo>
                  <a:lnTo>
                    <a:pt x="1296" y="2668"/>
                  </a:lnTo>
                  <a:lnTo>
                    <a:pt x="1238" y="2591"/>
                  </a:lnTo>
                  <a:lnTo>
                    <a:pt x="1180" y="2494"/>
                  </a:lnTo>
                  <a:lnTo>
                    <a:pt x="1103" y="2436"/>
                  </a:lnTo>
                  <a:lnTo>
                    <a:pt x="1006" y="2378"/>
                  </a:lnTo>
                  <a:lnTo>
                    <a:pt x="909" y="2320"/>
                  </a:lnTo>
                  <a:lnTo>
                    <a:pt x="813" y="2301"/>
                  </a:lnTo>
                  <a:lnTo>
                    <a:pt x="561" y="2301"/>
                  </a:lnTo>
                  <a:lnTo>
                    <a:pt x="426" y="2340"/>
                  </a:lnTo>
                  <a:lnTo>
                    <a:pt x="310" y="2417"/>
                  </a:lnTo>
                  <a:lnTo>
                    <a:pt x="194" y="2494"/>
                  </a:lnTo>
                  <a:lnTo>
                    <a:pt x="117" y="2610"/>
                  </a:lnTo>
                  <a:lnTo>
                    <a:pt x="39" y="2726"/>
                  </a:lnTo>
                  <a:lnTo>
                    <a:pt x="1" y="2842"/>
                  </a:lnTo>
                  <a:lnTo>
                    <a:pt x="1" y="2997"/>
                  </a:lnTo>
                  <a:lnTo>
                    <a:pt x="20" y="3210"/>
                  </a:lnTo>
                  <a:lnTo>
                    <a:pt x="97" y="3403"/>
                  </a:lnTo>
                  <a:lnTo>
                    <a:pt x="175" y="3596"/>
                  </a:lnTo>
                  <a:lnTo>
                    <a:pt x="271" y="3751"/>
                  </a:lnTo>
                  <a:lnTo>
                    <a:pt x="252" y="3944"/>
                  </a:lnTo>
                  <a:lnTo>
                    <a:pt x="233" y="4118"/>
                  </a:lnTo>
                  <a:lnTo>
                    <a:pt x="233" y="4311"/>
                  </a:lnTo>
                  <a:lnTo>
                    <a:pt x="252" y="4485"/>
                  </a:lnTo>
                  <a:lnTo>
                    <a:pt x="291" y="4659"/>
                  </a:lnTo>
                  <a:lnTo>
                    <a:pt x="349" y="4833"/>
                  </a:lnTo>
                  <a:lnTo>
                    <a:pt x="426" y="5007"/>
                  </a:lnTo>
                  <a:lnTo>
                    <a:pt x="542" y="5162"/>
                  </a:lnTo>
                  <a:lnTo>
                    <a:pt x="465" y="5800"/>
                  </a:lnTo>
                  <a:lnTo>
                    <a:pt x="445" y="6419"/>
                  </a:lnTo>
                  <a:lnTo>
                    <a:pt x="445" y="7037"/>
                  </a:lnTo>
                  <a:lnTo>
                    <a:pt x="484" y="7656"/>
                  </a:lnTo>
                  <a:lnTo>
                    <a:pt x="561" y="8274"/>
                  </a:lnTo>
                  <a:lnTo>
                    <a:pt x="639" y="8874"/>
                  </a:lnTo>
                  <a:lnTo>
                    <a:pt x="832" y="10111"/>
                  </a:lnTo>
                  <a:lnTo>
                    <a:pt x="755" y="10575"/>
                  </a:lnTo>
                  <a:lnTo>
                    <a:pt x="697" y="11039"/>
                  </a:lnTo>
                  <a:lnTo>
                    <a:pt x="677" y="11329"/>
                  </a:lnTo>
                  <a:lnTo>
                    <a:pt x="677" y="11638"/>
                  </a:lnTo>
                  <a:lnTo>
                    <a:pt x="697" y="12315"/>
                  </a:lnTo>
                  <a:lnTo>
                    <a:pt x="697" y="12953"/>
                  </a:lnTo>
                  <a:lnTo>
                    <a:pt x="697" y="13436"/>
                  </a:lnTo>
                  <a:lnTo>
                    <a:pt x="677" y="13764"/>
                  </a:lnTo>
                  <a:lnTo>
                    <a:pt x="697" y="14074"/>
                  </a:lnTo>
                  <a:lnTo>
                    <a:pt x="716" y="14383"/>
                  </a:lnTo>
                  <a:lnTo>
                    <a:pt x="774" y="14692"/>
                  </a:lnTo>
                  <a:lnTo>
                    <a:pt x="619" y="15678"/>
                  </a:lnTo>
                  <a:lnTo>
                    <a:pt x="523" y="16664"/>
                  </a:lnTo>
                  <a:lnTo>
                    <a:pt x="445" y="17650"/>
                  </a:lnTo>
                  <a:lnTo>
                    <a:pt x="407" y="18655"/>
                  </a:lnTo>
                  <a:lnTo>
                    <a:pt x="407" y="19641"/>
                  </a:lnTo>
                  <a:lnTo>
                    <a:pt x="407" y="20646"/>
                  </a:lnTo>
                  <a:lnTo>
                    <a:pt x="445" y="21652"/>
                  </a:lnTo>
                  <a:lnTo>
                    <a:pt x="503" y="22637"/>
                  </a:lnTo>
                  <a:lnTo>
                    <a:pt x="639" y="24648"/>
                  </a:lnTo>
                  <a:lnTo>
                    <a:pt x="793" y="26639"/>
                  </a:lnTo>
                  <a:lnTo>
                    <a:pt x="909" y="28630"/>
                  </a:lnTo>
                  <a:lnTo>
                    <a:pt x="967" y="29635"/>
                  </a:lnTo>
                  <a:lnTo>
                    <a:pt x="987" y="30621"/>
                  </a:lnTo>
                  <a:lnTo>
                    <a:pt x="1045" y="32960"/>
                  </a:lnTo>
                  <a:lnTo>
                    <a:pt x="1122" y="35299"/>
                  </a:lnTo>
                  <a:lnTo>
                    <a:pt x="1199" y="36459"/>
                  </a:lnTo>
                  <a:lnTo>
                    <a:pt x="1257" y="37638"/>
                  </a:lnTo>
                  <a:lnTo>
                    <a:pt x="1354" y="38798"/>
                  </a:lnTo>
                  <a:lnTo>
                    <a:pt x="1470" y="39958"/>
                  </a:lnTo>
                  <a:lnTo>
                    <a:pt x="1528" y="40519"/>
                  </a:lnTo>
                  <a:lnTo>
                    <a:pt x="1605" y="41060"/>
                  </a:lnTo>
                  <a:lnTo>
                    <a:pt x="1779" y="42162"/>
                  </a:lnTo>
                  <a:lnTo>
                    <a:pt x="1779" y="42877"/>
                  </a:lnTo>
                  <a:lnTo>
                    <a:pt x="1779" y="43612"/>
                  </a:lnTo>
                  <a:lnTo>
                    <a:pt x="1818" y="45062"/>
                  </a:lnTo>
                  <a:lnTo>
                    <a:pt x="1934" y="48000"/>
                  </a:lnTo>
                  <a:lnTo>
                    <a:pt x="1934" y="48522"/>
                  </a:lnTo>
                  <a:lnTo>
                    <a:pt x="1972" y="49044"/>
                  </a:lnTo>
                  <a:lnTo>
                    <a:pt x="1992" y="49198"/>
                  </a:lnTo>
                  <a:lnTo>
                    <a:pt x="2030" y="49334"/>
                  </a:lnTo>
                  <a:lnTo>
                    <a:pt x="2069" y="49450"/>
                  </a:lnTo>
                  <a:lnTo>
                    <a:pt x="2146" y="49566"/>
                  </a:lnTo>
                  <a:lnTo>
                    <a:pt x="2204" y="49662"/>
                  </a:lnTo>
                  <a:lnTo>
                    <a:pt x="2301" y="49759"/>
                  </a:lnTo>
                  <a:lnTo>
                    <a:pt x="2398" y="49836"/>
                  </a:lnTo>
                  <a:lnTo>
                    <a:pt x="2494" y="49894"/>
                  </a:lnTo>
                  <a:lnTo>
                    <a:pt x="2610" y="49952"/>
                  </a:lnTo>
                  <a:lnTo>
                    <a:pt x="2707" y="49991"/>
                  </a:lnTo>
                  <a:lnTo>
                    <a:pt x="2823" y="50030"/>
                  </a:lnTo>
                  <a:lnTo>
                    <a:pt x="2958" y="50030"/>
                  </a:lnTo>
                  <a:lnTo>
                    <a:pt x="3074" y="50049"/>
                  </a:lnTo>
                  <a:lnTo>
                    <a:pt x="3190" y="50030"/>
                  </a:lnTo>
                  <a:lnTo>
                    <a:pt x="3306" y="50010"/>
                  </a:lnTo>
                  <a:lnTo>
                    <a:pt x="3422" y="49991"/>
                  </a:lnTo>
                  <a:lnTo>
                    <a:pt x="3500" y="50049"/>
                  </a:lnTo>
                  <a:lnTo>
                    <a:pt x="4060" y="50339"/>
                  </a:lnTo>
                  <a:lnTo>
                    <a:pt x="4621" y="50610"/>
                  </a:lnTo>
                  <a:lnTo>
                    <a:pt x="5181" y="50861"/>
                  </a:lnTo>
                  <a:lnTo>
                    <a:pt x="5781" y="51074"/>
                  </a:lnTo>
                  <a:lnTo>
                    <a:pt x="5935" y="51112"/>
                  </a:lnTo>
                  <a:lnTo>
                    <a:pt x="6109" y="51132"/>
                  </a:lnTo>
                  <a:lnTo>
                    <a:pt x="6245" y="51112"/>
                  </a:lnTo>
                  <a:lnTo>
                    <a:pt x="6380" y="51074"/>
                  </a:lnTo>
                  <a:lnTo>
                    <a:pt x="7347" y="51325"/>
                  </a:lnTo>
                  <a:lnTo>
                    <a:pt x="8332" y="51576"/>
                  </a:lnTo>
                  <a:lnTo>
                    <a:pt x="9318" y="51770"/>
                  </a:lnTo>
                  <a:lnTo>
                    <a:pt x="10304" y="51963"/>
                  </a:lnTo>
                  <a:lnTo>
                    <a:pt x="11309" y="52098"/>
                  </a:lnTo>
                  <a:lnTo>
                    <a:pt x="12334" y="52233"/>
                  </a:lnTo>
                  <a:lnTo>
                    <a:pt x="13339" y="52349"/>
                  </a:lnTo>
                  <a:lnTo>
                    <a:pt x="14364" y="52427"/>
                  </a:lnTo>
                  <a:lnTo>
                    <a:pt x="15388" y="52504"/>
                  </a:lnTo>
                  <a:lnTo>
                    <a:pt x="16393" y="52543"/>
                  </a:lnTo>
                  <a:lnTo>
                    <a:pt x="17418" y="52581"/>
                  </a:lnTo>
                  <a:lnTo>
                    <a:pt x="18423" y="52581"/>
                  </a:lnTo>
                  <a:lnTo>
                    <a:pt x="19428" y="52601"/>
                  </a:lnTo>
                  <a:lnTo>
                    <a:pt x="20414" y="52581"/>
                  </a:lnTo>
                  <a:lnTo>
                    <a:pt x="22386" y="52523"/>
                  </a:lnTo>
                  <a:lnTo>
                    <a:pt x="24687" y="52446"/>
                  </a:lnTo>
                  <a:lnTo>
                    <a:pt x="26968" y="52330"/>
                  </a:lnTo>
                  <a:lnTo>
                    <a:pt x="28108" y="52253"/>
                  </a:lnTo>
                  <a:lnTo>
                    <a:pt x="29249" y="52156"/>
                  </a:lnTo>
                  <a:lnTo>
                    <a:pt x="30389" y="52059"/>
                  </a:lnTo>
                  <a:lnTo>
                    <a:pt x="31510" y="51944"/>
                  </a:lnTo>
                  <a:lnTo>
                    <a:pt x="32651" y="51808"/>
                  </a:lnTo>
                  <a:lnTo>
                    <a:pt x="33772" y="51673"/>
                  </a:lnTo>
                  <a:lnTo>
                    <a:pt x="34893" y="51499"/>
                  </a:lnTo>
                  <a:lnTo>
                    <a:pt x="36015" y="51306"/>
                  </a:lnTo>
                  <a:lnTo>
                    <a:pt x="37136" y="51093"/>
                  </a:lnTo>
                  <a:lnTo>
                    <a:pt x="38257" y="50842"/>
                  </a:lnTo>
                  <a:lnTo>
                    <a:pt x="39359" y="50571"/>
                  </a:lnTo>
                  <a:lnTo>
                    <a:pt x="40461" y="50281"/>
                  </a:lnTo>
                  <a:lnTo>
                    <a:pt x="41099" y="50300"/>
                  </a:lnTo>
                  <a:lnTo>
                    <a:pt x="41717" y="50300"/>
                  </a:lnTo>
                  <a:lnTo>
                    <a:pt x="42355" y="50262"/>
                  </a:lnTo>
                  <a:lnTo>
                    <a:pt x="42993" y="50204"/>
                  </a:lnTo>
                  <a:lnTo>
                    <a:pt x="43438" y="50126"/>
                  </a:lnTo>
                  <a:lnTo>
                    <a:pt x="43863" y="50030"/>
                  </a:lnTo>
                  <a:lnTo>
                    <a:pt x="44269" y="49914"/>
                  </a:lnTo>
                  <a:lnTo>
                    <a:pt x="44675" y="49778"/>
                  </a:lnTo>
                  <a:lnTo>
                    <a:pt x="45061" y="49604"/>
                  </a:lnTo>
                  <a:lnTo>
                    <a:pt x="45429" y="49411"/>
                  </a:lnTo>
                  <a:lnTo>
                    <a:pt x="45796" y="49218"/>
                  </a:lnTo>
                  <a:lnTo>
                    <a:pt x="46125" y="48967"/>
                  </a:lnTo>
                  <a:lnTo>
                    <a:pt x="46453" y="48715"/>
                  </a:lnTo>
                  <a:lnTo>
                    <a:pt x="46743" y="48445"/>
                  </a:lnTo>
                  <a:lnTo>
                    <a:pt x="47033" y="48135"/>
                  </a:lnTo>
                  <a:lnTo>
                    <a:pt x="47304" y="47826"/>
                  </a:lnTo>
                  <a:lnTo>
                    <a:pt x="47555" y="47478"/>
                  </a:lnTo>
                  <a:lnTo>
                    <a:pt x="47806" y="47111"/>
                  </a:lnTo>
                  <a:lnTo>
                    <a:pt x="48019" y="46743"/>
                  </a:lnTo>
                  <a:lnTo>
                    <a:pt x="48212" y="46337"/>
                  </a:lnTo>
                  <a:lnTo>
                    <a:pt x="48328" y="46047"/>
                  </a:lnTo>
                  <a:lnTo>
                    <a:pt x="48444" y="45738"/>
                  </a:lnTo>
                  <a:lnTo>
                    <a:pt x="48522" y="45429"/>
                  </a:lnTo>
                  <a:lnTo>
                    <a:pt x="48599" y="45100"/>
                  </a:lnTo>
                  <a:lnTo>
                    <a:pt x="48657" y="44791"/>
                  </a:lnTo>
                  <a:lnTo>
                    <a:pt x="48696" y="44462"/>
                  </a:lnTo>
                  <a:lnTo>
                    <a:pt x="48734" y="43805"/>
                  </a:lnTo>
                  <a:lnTo>
                    <a:pt x="48734" y="43148"/>
                  </a:lnTo>
                  <a:lnTo>
                    <a:pt x="48715" y="42491"/>
                  </a:lnTo>
                  <a:lnTo>
                    <a:pt x="48657" y="41195"/>
                  </a:lnTo>
                  <a:lnTo>
                    <a:pt x="48638" y="40325"/>
                  </a:lnTo>
                  <a:lnTo>
                    <a:pt x="48638" y="39475"/>
                  </a:lnTo>
                  <a:lnTo>
                    <a:pt x="48715" y="37754"/>
                  </a:lnTo>
                  <a:lnTo>
                    <a:pt x="48734" y="36904"/>
                  </a:lnTo>
                  <a:lnTo>
                    <a:pt x="48754" y="36053"/>
                  </a:lnTo>
                  <a:lnTo>
                    <a:pt x="48734" y="35609"/>
                  </a:lnTo>
                  <a:lnTo>
                    <a:pt x="48715" y="35183"/>
                  </a:lnTo>
                  <a:lnTo>
                    <a:pt x="48676" y="34758"/>
                  </a:lnTo>
                  <a:lnTo>
                    <a:pt x="48638" y="34333"/>
                  </a:lnTo>
                  <a:lnTo>
                    <a:pt x="48676" y="34236"/>
                  </a:lnTo>
                  <a:lnTo>
                    <a:pt x="48696" y="34120"/>
                  </a:lnTo>
                  <a:lnTo>
                    <a:pt x="48715" y="34004"/>
                  </a:lnTo>
                  <a:lnTo>
                    <a:pt x="48715" y="33888"/>
                  </a:lnTo>
                  <a:lnTo>
                    <a:pt x="48696" y="32999"/>
                  </a:lnTo>
                  <a:lnTo>
                    <a:pt x="48657" y="32110"/>
                  </a:lnTo>
                  <a:lnTo>
                    <a:pt x="48599" y="31240"/>
                  </a:lnTo>
                  <a:lnTo>
                    <a:pt x="48522" y="30351"/>
                  </a:lnTo>
                  <a:lnTo>
                    <a:pt x="48560" y="29655"/>
                  </a:lnTo>
                  <a:lnTo>
                    <a:pt x="48560" y="28959"/>
                  </a:lnTo>
                  <a:lnTo>
                    <a:pt x="48522" y="28263"/>
                  </a:lnTo>
                  <a:lnTo>
                    <a:pt x="48464" y="27567"/>
                  </a:lnTo>
                  <a:lnTo>
                    <a:pt x="48406" y="26890"/>
                  </a:lnTo>
                  <a:lnTo>
                    <a:pt x="48309" y="26194"/>
                  </a:lnTo>
                  <a:lnTo>
                    <a:pt x="48193" y="25498"/>
                  </a:lnTo>
                  <a:lnTo>
                    <a:pt x="48077" y="24803"/>
                  </a:lnTo>
                  <a:lnTo>
                    <a:pt x="48193" y="24745"/>
                  </a:lnTo>
                  <a:lnTo>
                    <a:pt x="48309" y="24667"/>
                  </a:lnTo>
                  <a:lnTo>
                    <a:pt x="48406" y="24590"/>
                  </a:lnTo>
                  <a:lnTo>
                    <a:pt x="48483" y="24474"/>
                  </a:lnTo>
                  <a:lnTo>
                    <a:pt x="48560" y="24358"/>
                  </a:lnTo>
                  <a:lnTo>
                    <a:pt x="48599" y="24223"/>
                  </a:lnTo>
                  <a:lnTo>
                    <a:pt x="48638" y="24068"/>
                  </a:lnTo>
                  <a:lnTo>
                    <a:pt x="48638" y="23894"/>
                  </a:lnTo>
                  <a:lnTo>
                    <a:pt x="48541" y="22811"/>
                  </a:lnTo>
                  <a:lnTo>
                    <a:pt x="48425" y="21748"/>
                  </a:lnTo>
                  <a:lnTo>
                    <a:pt x="48290" y="20685"/>
                  </a:lnTo>
                  <a:lnTo>
                    <a:pt x="48135" y="19622"/>
                  </a:lnTo>
                  <a:lnTo>
                    <a:pt x="47806" y="17495"/>
                  </a:lnTo>
                  <a:lnTo>
                    <a:pt x="47652" y="16432"/>
                  </a:lnTo>
                  <a:lnTo>
                    <a:pt x="47517" y="15369"/>
                  </a:lnTo>
                  <a:lnTo>
                    <a:pt x="47517" y="15195"/>
                  </a:lnTo>
                  <a:lnTo>
                    <a:pt x="47517" y="15040"/>
                  </a:lnTo>
                  <a:lnTo>
                    <a:pt x="47517" y="14924"/>
                  </a:lnTo>
                  <a:lnTo>
                    <a:pt x="47478" y="14789"/>
                  </a:lnTo>
                  <a:lnTo>
                    <a:pt x="47439" y="14673"/>
                  </a:lnTo>
                  <a:lnTo>
                    <a:pt x="47323" y="13513"/>
                  </a:lnTo>
                  <a:lnTo>
                    <a:pt x="47265" y="12914"/>
                  </a:lnTo>
                  <a:lnTo>
                    <a:pt x="47246" y="12334"/>
                  </a:lnTo>
                  <a:lnTo>
                    <a:pt x="47227" y="12179"/>
                  </a:lnTo>
                  <a:lnTo>
                    <a:pt x="47188" y="12025"/>
                  </a:lnTo>
                  <a:lnTo>
                    <a:pt x="47130" y="11909"/>
                  </a:lnTo>
                  <a:lnTo>
                    <a:pt x="47072" y="11793"/>
                  </a:lnTo>
                  <a:lnTo>
                    <a:pt x="46995" y="10439"/>
                  </a:lnTo>
                  <a:lnTo>
                    <a:pt x="46937" y="9086"/>
                  </a:lnTo>
                  <a:lnTo>
                    <a:pt x="46917" y="8622"/>
                  </a:lnTo>
                  <a:lnTo>
                    <a:pt x="46840" y="8178"/>
                  </a:lnTo>
                  <a:lnTo>
                    <a:pt x="46879" y="7617"/>
                  </a:lnTo>
                  <a:lnTo>
                    <a:pt x="46879" y="7057"/>
                  </a:lnTo>
                  <a:lnTo>
                    <a:pt x="46917" y="6979"/>
                  </a:lnTo>
                  <a:lnTo>
                    <a:pt x="46956" y="6883"/>
                  </a:lnTo>
                  <a:lnTo>
                    <a:pt x="46975" y="6786"/>
                  </a:lnTo>
                  <a:lnTo>
                    <a:pt x="46995" y="6689"/>
                  </a:lnTo>
                  <a:lnTo>
                    <a:pt x="46995" y="5916"/>
                  </a:lnTo>
                  <a:lnTo>
                    <a:pt x="47033" y="5123"/>
                  </a:lnTo>
                  <a:lnTo>
                    <a:pt x="47072" y="3577"/>
                  </a:lnTo>
                  <a:lnTo>
                    <a:pt x="47072" y="2804"/>
                  </a:lnTo>
                  <a:lnTo>
                    <a:pt x="47033" y="2030"/>
                  </a:lnTo>
                  <a:lnTo>
                    <a:pt x="46975" y="1257"/>
                  </a:lnTo>
                  <a:lnTo>
                    <a:pt x="46937" y="871"/>
                  </a:lnTo>
                  <a:lnTo>
                    <a:pt x="46879" y="484"/>
                  </a:lnTo>
                  <a:lnTo>
                    <a:pt x="46840" y="368"/>
                  </a:lnTo>
                  <a:lnTo>
                    <a:pt x="46782" y="252"/>
                  </a:lnTo>
                  <a:lnTo>
                    <a:pt x="46724" y="175"/>
                  </a:lnTo>
                  <a:lnTo>
                    <a:pt x="46627" y="97"/>
                  </a:lnTo>
                  <a:lnTo>
                    <a:pt x="46550" y="59"/>
                  </a:lnTo>
                  <a:lnTo>
                    <a:pt x="46434" y="20"/>
                  </a:lnTo>
                  <a:lnTo>
                    <a:pt x="46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51" name="Google Shape;2551;p68"/>
            <p:cNvSpPr/>
            <p:nvPr/>
          </p:nvSpPr>
          <p:spPr>
            <a:xfrm>
              <a:off x="7098198" y="3213460"/>
              <a:ext cx="144649" cy="149415"/>
            </a:xfrm>
            <a:custGeom>
              <a:avLst/>
              <a:gdLst/>
              <a:ahLst/>
              <a:cxnLst/>
              <a:rect l="l" t="t" r="r" b="b"/>
              <a:pathLst>
                <a:path w="24068" h="24861" extrusionOk="0">
                  <a:moveTo>
                    <a:pt x="12585" y="1"/>
                  </a:moveTo>
                  <a:lnTo>
                    <a:pt x="12179" y="20"/>
                  </a:lnTo>
                  <a:lnTo>
                    <a:pt x="11754" y="78"/>
                  </a:lnTo>
                  <a:lnTo>
                    <a:pt x="11348" y="136"/>
                  </a:lnTo>
                  <a:lnTo>
                    <a:pt x="10942" y="233"/>
                  </a:lnTo>
                  <a:lnTo>
                    <a:pt x="10555" y="330"/>
                  </a:lnTo>
                  <a:lnTo>
                    <a:pt x="10149" y="426"/>
                  </a:lnTo>
                  <a:lnTo>
                    <a:pt x="9763" y="562"/>
                  </a:lnTo>
                  <a:lnTo>
                    <a:pt x="9395" y="697"/>
                  </a:lnTo>
                  <a:lnTo>
                    <a:pt x="9009" y="832"/>
                  </a:lnTo>
                  <a:lnTo>
                    <a:pt x="8642" y="987"/>
                  </a:lnTo>
                  <a:lnTo>
                    <a:pt x="8274" y="1161"/>
                  </a:lnTo>
                  <a:lnTo>
                    <a:pt x="7907" y="1354"/>
                  </a:lnTo>
                  <a:lnTo>
                    <a:pt x="7540" y="1547"/>
                  </a:lnTo>
                  <a:lnTo>
                    <a:pt x="7192" y="1741"/>
                  </a:lnTo>
                  <a:lnTo>
                    <a:pt x="6844" y="1953"/>
                  </a:lnTo>
                  <a:lnTo>
                    <a:pt x="6496" y="2185"/>
                  </a:lnTo>
                  <a:lnTo>
                    <a:pt x="6148" y="2417"/>
                  </a:lnTo>
                  <a:lnTo>
                    <a:pt x="5491" y="2920"/>
                  </a:lnTo>
                  <a:lnTo>
                    <a:pt x="4872" y="3461"/>
                  </a:lnTo>
                  <a:lnTo>
                    <a:pt x="4273" y="4022"/>
                  </a:lnTo>
                  <a:lnTo>
                    <a:pt x="3693" y="4621"/>
                  </a:lnTo>
                  <a:lnTo>
                    <a:pt x="3152" y="5259"/>
                  </a:lnTo>
                  <a:lnTo>
                    <a:pt x="2649" y="5916"/>
                  </a:lnTo>
                  <a:lnTo>
                    <a:pt x="2185" y="6593"/>
                  </a:lnTo>
                  <a:lnTo>
                    <a:pt x="1760" y="7289"/>
                  </a:lnTo>
                  <a:lnTo>
                    <a:pt x="1373" y="8023"/>
                  </a:lnTo>
                  <a:lnTo>
                    <a:pt x="1199" y="8391"/>
                  </a:lnTo>
                  <a:lnTo>
                    <a:pt x="1044" y="8758"/>
                  </a:lnTo>
                  <a:lnTo>
                    <a:pt x="890" y="9125"/>
                  </a:lnTo>
                  <a:lnTo>
                    <a:pt x="735" y="9512"/>
                  </a:lnTo>
                  <a:lnTo>
                    <a:pt x="600" y="9899"/>
                  </a:lnTo>
                  <a:lnTo>
                    <a:pt x="484" y="10266"/>
                  </a:lnTo>
                  <a:lnTo>
                    <a:pt x="387" y="10652"/>
                  </a:lnTo>
                  <a:lnTo>
                    <a:pt x="291" y="11039"/>
                  </a:lnTo>
                  <a:lnTo>
                    <a:pt x="213" y="11445"/>
                  </a:lnTo>
                  <a:lnTo>
                    <a:pt x="136" y="11832"/>
                  </a:lnTo>
                  <a:lnTo>
                    <a:pt x="78" y="12218"/>
                  </a:lnTo>
                  <a:lnTo>
                    <a:pt x="39" y="12605"/>
                  </a:lnTo>
                  <a:lnTo>
                    <a:pt x="20" y="13011"/>
                  </a:lnTo>
                  <a:lnTo>
                    <a:pt x="1" y="13397"/>
                  </a:lnTo>
                  <a:lnTo>
                    <a:pt x="1" y="13803"/>
                  </a:lnTo>
                  <a:lnTo>
                    <a:pt x="20" y="14190"/>
                  </a:lnTo>
                  <a:lnTo>
                    <a:pt x="39" y="14577"/>
                  </a:lnTo>
                  <a:lnTo>
                    <a:pt x="97" y="14983"/>
                  </a:lnTo>
                  <a:lnTo>
                    <a:pt x="155" y="15369"/>
                  </a:lnTo>
                  <a:lnTo>
                    <a:pt x="233" y="15756"/>
                  </a:lnTo>
                  <a:lnTo>
                    <a:pt x="310" y="16143"/>
                  </a:lnTo>
                  <a:lnTo>
                    <a:pt x="426" y="16529"/>
                  </a:lnTo>
                  <a:lnTo>
                    <a:pt x="542" y="16916"/>
                  </a:lnTo>
                  <a:lnTo>
                    <a:pt x="677" y="17302"/>
                  </a:lnTo>
                  <a:lnTo>
                    <a:pt x="851" y="17670"/>
                  </a:lnTo>
                  <a:lnTo>
                    <a:pt x="1025" y="18037"/>
                  </a:lnTo>
                  <a:lnTo>
                    <a:pt x="1199" y="18424"/>
                  </a:lnTo>
                  <a:lnTo>
                    <a:pt x="1412" y="18772"/>
                  </a:lnTo>
                  <a:lnTo>
                    <a:pt x="1644" y="19139"/>
                  </a:lnTo>
                  <a:lnTo>
                    <a:pt x="1895" y="19506"/>
                  </a:lnTo>
                  <a:lnTo>
                    <a:pt x="2146" y="19854"/>
                  </a:lnTo>
                  <a:lnTo>
                    <a:pt x="2436" y="20202"/>
                  </a:lnTo>
                  <a:lnTo>
                    <a:pt x="2842" y="20666"/>
                  </a:lnTo>
                  <a:lnTo>
                    <a:pt x="3267" y="21053"/>
                  </a:lnTo>
                  <a:lnTo>
                    <a:pt x="3441" y="21323"/>
                  </a:lnTo>
                  <a:lnTo>
                    <a:pt x="3635" y="21594"/>
                  </a:lnTo>
                  <a:lnTo>
                    <a:pt x="3828" y="21845"/>
                  </a:lnTo>
                  <a:lnTo>
                    <a:pt x="4041" y="22077"/>
                  </a:lnTo>
                  <a:lnTo>
                    <a:pt x="4253" y="22309"/>
                  </a:lnTo>
                  <a:lnTo>
                    <a:pt x="4466" y="22522"/>
                  </a:lnTo>
                  <a:lnTo>
                    <a:pt x="4698" y="22734"/>
                  </a:lnTo>
                  <a:lnTo>
                    <a:pt x="4930" y="22928"/>
                  </a:lnTo>
                  <a:lnTo>
                    <a:pt x="5162" y="23102"/>
                  </a:lnTo>
                  <a:lnTo>
                    <a:pt x="5413" y="23276"/>
                  </a:lnTo>
                  <a:lnTo>
                    <a:pt x="5897" y="23604"/>
                  </a:lnTo>
                  <a:lnTo>
                    <a:pt x="6418" y="23875"/>
                  </a:lnTo>
                  <a:lnTo>
                    <a:pt x="6960" y="24126"/>
                  </a:lnTo>
                  <a:lnTo>
                    <a:pt x="7520" y="24320"/>
                  </a:lnTo>
                  <a:lnTo>
                    <a:pt x="8100" y="24494"/>
                  </a:lnTo>
                  <a:lnTo>
                    <a:pt x="8680" y="24610"/>
                  </a:lnTo>
                  <a:lnTo>
                    <a:pt x="9279" y="24706"/>
                  </a:lnTo>
                  <a:lnTo>
                    <a:pt x="9879" y="24764"/>
                  </a:lnTo>
                  <a:lnTo>
                    <a:pt x="10497" y="24784"/>
                  </a:lnTo>
                  <a:lnTo>
                    <a:pt x="11116" y="24784"/>
                  </a:lnTo>
                  <a:lnTo>
                    <a:pt x="11754" y="24745"/>
                  </a:lnTo>
                  <a:lnTo>
                    <a:pt x="11986" y="24803"/>
                  </a:lnTo>
                  <a:lnTo>
                    <a:pt x="12218" y="24842"/>
                  </a:lnTo>
                  <a:lnTo>
                    <a:pt x="12643" y="24861"/>
                  </a:lnTo>
                  <a:lnTo>
                    <a:pt x="13068" y="24842"/>
                  </a:lnTo>
                  <a:lnTo>
                    <a:pt x="13474" y="24784"/>
                  </a:lnTo>
                  <a:lnTo>
                    <a:pt x="13880" y="24706"/>
                  </a:lnTo>
                  <a:lnTo>
                    <a:pt x="14267" y="24610"/>
                  </a:lnTo>
                  <a:lnTo>
                    <a:pt x="14654" y="24474"/>
                  </a:lnTo>
                  <a:lnTo>
                    <a:pt x="15021" y="24300"/>
                  </a:lnTo>
                  <a:lnTo>
                    <a:pt x="15388" y="24107"/>
                  </a:lnTo>
                  <a:lnTo>
                    <a:pt x="15697" y="24049"/>
                  </a:lnTo>
                  <a:lnTo>
                    <a:pt x="16007" y="23991"/>
                  </a:lnTo>
                  <a:lnTo>
                    <a:pt x="16316" y="23894"/>
                  </a:lnTo>
                  <a:lnTo>
                    <a:pt x="16625" y="23798"/>
                  </a:lnTo>
                  <a:lnTo>
                    <a:pt x="16915" y="23701"/>
                  </a:lnTo>
                  <a:lnTo>
                    <a:pt x="17225" y="23566"/>
                  </a:lnTo>
                  <a:lnTo>
                    <a:pt x="17495" y="23430"/>
                  </a:lnTo>
                  <a:lnTo>
                    <a:pt x="17785" y="23295"/>
                  </a:lnTo>
                  <a:lnTo>
                    <a:pt x="18056" y="23121"/>
                  </a:lnTo>
                  <a:lnTo>
                    <a:pt x="18326" y="22947"/>
                  </a:lnTo>
                  <a:lnTo>
                    <a:pt x="18597" y="22754"/>
                  </a:lnTo>
                  <a:lnTo>
                    <a:pt x="18848" y="22541"/>
                  </a:lnTo>
                  <a:lnTo>
                    <a:pt x="19080" y="22328"/>
                  </a:lnTo>
                  <a:lnTo>
                    <a:pt x="19312" y="22097"/>
                  </a:lnTo>
                  <a:lnTo>
                    <a:pt x="19544" y="21845"/>
                  </a:lnTo>
                  <a:lnTo>
                    <a:pt x="19757" y="21575"/>
                  </a:lnTo>
                  <a:lnTo>
                    <a:pt x="19834" y="21478"/>
                  </a:lnTo>
                  <a:lnTo>
                    <a:pt x="19892" y="21381"/>
                  </a:lnTo>
                  <a:lnTo>
                    <a:pt x="20221" y="21111"/>
                  </a:lnTo>
                  <a:lnTo>
                    <a:pt x="20530" y="20821"/>
                  </a:lnTo>
                  <a:lnTo>
                    <a:pt x="20859" y="20531"/>
                  </a:lnTo>
                  <a:lnTo>
                    <a:pt x="21149" y="20241"/>
                  </a:lnTo>
                  <a:lnTo>
                    <a:pt x="21439" y="19931"/>
                  </a:lnTo>
                  <a:lnTo>
                    <a:pt x="21729" y="19622"/>
                  </a:lnTo>
                  <a:lnTo>
                    <a:pt x="21999" y="19293"/>
                  </a:lnTo>
                  <a:lnTo>
                    <a:pt x="22251" y="18965"/>
                  </a:lnTo>
                  <a:lnTo>
                    <a:pt x="22483" y="18636"/>
                  </a:lnTo>
                  <a:lnTo>
                    <a:pt x="22695" y="18308"/>
                  </a:lnTo>
                  <a:lnTo>
                    <a:pt x="22889" y="17940"/>
                  </a:lnTo>
                  <a:lnTo>
                    <a:pt x="23063" y="17592"/>
                  </a:lnTo>
                  <a:lnTo>
                    <a:pt x="23237" y="17206"/>
                  </a:lnTo>
                  <a:lnTo>
                    <a:pt x="23372" y="16838"/>
                  </a:lnTo>
                  <a:lnTo>
                    <a:pt x="23507" y="16432"/>
                  </a:lnTo>
                  <a:lnTo>
                    <a:pt x="23623" y="16027"/>
                  </a:lnTo>
                  <a:lnTo>
                    <a:pt x="23739" y="15621"/>
                  </a:lnTo>
                  <a:lnTo>
                    <a:pt x="23816" y="15215"/>
                  </a:lnTo>
                  <a:lnTo>
                    <a:pt x="23894" y="14789"/>
                  </a:lnTo>
                  <a:lnTo>
                    <a:pt x="23952" y="14364"/>
                  </a:lnTo>
                  <a:lnTo>
                    <a:pt x="24010" y="13939"/>
                  </a:lnTo>
                  <a:lnTo>
                    <a:pt x="24029" y="13513"/>
                  </a:lnTo>
                  <a:lnTo>
                    <a:pt x="24048" y="13069"/>
                  </a:lnTo>
                  <a:lnTo>
                    <a:pt x="24068" y="12624"/>
                  </a:lnTo>
                  <a:lnTo>
                    <a:pt x="24048" y="12199"/>
                  </a:lnTo>
                  <a:lnTo>
                    <a:pt x="24029" y="11754"/>
                  </a:lnTo>
                  <a:lnTo>
                    <a:pt x="24010" y="11329"/>
                  </a:lnTo>
                  <a:lnTo>
                    <a:pt x="23952" y="10884"/>
                  </a:lnTo>
                  <a:lnTo>
                    <a:pt x="23913" y="10459"/>
                  </a:lnTo>
                  <a:lnTo>
                    <a:pt x="23836" y="10034"/>
                  </a:lnTo>
                  <a:lnTo>
                    <a:pt x="23758" y="9609"/>
                  </a:lnTo>
                  <a:lnTo>
                    <a:pt x="23681" y="9183"/>
                  </a:lnTo>
                  <a:lnTo>
                    <a:pt x="23565" y="8777"/>
                  </a:lnTo>
                  <a:lnTo>
                    <a:pt x="23468" y="8371"/>
                  </a:lnTo>
                  <a:lnTo>
                    <a:pt x="23353" y="7965"/>
                  </a:lnTo>
                  <a:lnTo>
                    <a:pt x="23217" y="7579"/>
                  </a:lnTo>
                  <a:lnTo>
                    <a:pt x="23082" y="7192"/>
                  </a:lnTo>
                  <a:lnTo>
                    <a:pt x="22927" y="6825"/>
                  </a:lnTo>
                  <a:lnTo>
                    <a:pt x="22773" y="6458"/>
                  </a:lnTo>
                  <a:lnTo>
                    <a:pt x="22599" y="6110"/>
                  </a:lnTo>
                  <a:lnTo>
                    <a:pt x="22405" y="5742"/>
                  </a:lnTo>
                  <a:lnTo>
                    <a:pt x="22193" y="5375"/>
                  </a:lnTo>
                  <a:lnTo>
                    <a:pt x="21980" y="5027"/>
                  </a:lnTo>
                  <a:lnTo>
                    <a:pt x="21729" y="4679"/>
                  </a:lnTo>
                  <a:lnTo>
                    <a:pt x="21477" y="4350"/>
                  </a:lnTo>
                  <a:lnTo>
                    <a:pt x="21207" y="4022"/>
                  </a:lnTo>
                  <a:lnTo>
                    <a:pt x="20917" y="3693"/>
                  </a:lnTo>
                  <a:lnTo>
                    <a:pt x="20627" y="3384"/>
                  </a:lnTo>
                  <a:lnTo>
                    <a:pt x="20318" y="3094"/>
                  </a:lnTo>
                  <a:lnTo>
                    <a:pt x="20008" y="2804"/>
                  </a:lnTo>
                  <a:lnTo>
                    <a:pt x="19680" y="2514"/>
                  </a:lnTo>
                  <a:lnTo>
                    <a:pt x="19332" y="2263"/>
                  </a:lnTo>
                  <a:lnTo>
                    <a:pt x="18984" y="2011"/>
                  </a:lnTo>
                  <a:lnTo>
                    <a:pt x="18616" y="1760"/>
                  </a:lnTo>
                  <a:lnTo>
                    <a:pt x="18249" y="1528"/>
                  </a:lnTo>
                  <a:lnTo>
                    <a:pt x="17882" y="1315"/>
                  </a:lnTo>
                  <a:lnTo>
                    <a:pt x="17495" y="1122"/>
                  </a:lnTo>
                  <a:lnTo>
                    <a:pt x="17109" y="948"/>
                  </a:lnTo>
                  <a:lnTo>
                    <a:pt x="16722" y="774"/>
                  </a:lnTo>
                  <a:lnTo>
                    <a:pt x="16316" y="620"/>
                  </a:lnTo>
                  <a:lnTo>
                    <a:pt x="15910" y="484"/>
                  </a:lnTo>
                  <a:lnTo>
                    <a:pt x="15504" y="349"/>
                  </a:lnTo>
                  <a:lnTo>
                    <a:pt x="15098" y="252"/>
                  </a:lnTo>
                  <a:lnTo>
                    <a:pt x="14692" y="156"/>
                  </a:lnTo>
                  <a:lnTo>
                    <a:pt x="14267" y="98"/>
                  </a:lnTo>
                  <a:lnTo>
                    <a:pt x="13842" y="40"/>
                  </a:lnTo>
                  <a:lnTo>
                    <a:pt x="13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52" name="Google Shape;2552;p68"/>
            <p:cNvSpPr/>
            <p:nvPr/>
          </p:nvSpPr>
          <p:spPr>
            <a:xfrm>
              <a:off x="7014082" y="3082178"/>
              <a:ext cx="291389" cy="62396"/>
            </a:xfrm>
            <a:custGeom>
              <a:avLst/>
              <a:gdLst/>
              <a:ahLst/>
              <a:cxnLst/>
              <a:rect l="l" t="t" r="r" b="b"/>
              <a:pathLst>
                <a:path w="48484" h="10382" extrusionOk="0">
                  <a:moveTo>
                    <a:pt x="27335" y="1"/>
                  </a:moveTo>
                  <a:lnTo>
                    <a:pt x="27277" y="20"/>
                  </a:lnTo>
                  <a:lnTo>
                    <a:pt x="27219" y="59"/>
                  </a:lnTo>
                  <a:lnTo>
                    <a:pt x="27161" y="97"/>
                  </a:lnTo>
                  <a:lnTo>
                    <a:pt x="27122" y="155"/>
                  </a:lnTo>
                  <a:lnTo>
                    <a:pt x="27103" y="213"/>
                  </a:lnTo>
                  <a:lnTo>
                    <a:pt x="27084" y="329"/>
                  </a:lnTo>
                  <a:lnTo>
                    <a:pt x="27103" y="465"/>
                  </a:lnTo>
                  <a:lnTo>
                    <a:pt x="27122" y="523"/>
                  </a:lnTo>
                  <a:lnTo>
                    <a:pt x="27161" y="581"/>
                  </a:lnTo>
                  <a:lnTo>
                    <a:pt x="27219" y="619"/>
                  </a:lnTo>
                  <a:lnTo>
                    <a:pt x="27277" y="658"/>
                  </a:lnTo>
                  <a:lnTo>
                    <a:pt x="27335" y="677"/>
                  </a:lnTo>
                  <a:lnTo>
                    <a:pt x="27412" y="697"/>
                  </a:lnTo>
                  <a:lnTo>
                    <a:pt x="29481" y="774"/>
                  </a:lnTo>
                  <a:lnTo>
                    <a:pt x="31530" y="813"/>
                  </a:lnTo>
                  <a:lnTo>
                    <a:pt x="33598" y="832"/>
                  </a:lnTo>
                  <a:lnTo>
                    <a:pt x="37097" y="832"/>
                  </a:lnTo>
                  <a:lnTo>
                    <a:pt x="37832" y="851"/>
                  </a:lnTo>
                  <a:lnTo>
                    <a:pt x="38566" y="871"/>
                  </a:lnTo>
                  <a:lnTo>
                    <a:pt x="39282" y="909"/>
                  </a:lnTo>
                  <a:lnTo>
                    <a:pt x="40016" y="948"/>
                  </a:lnTo>
                  <a:lnTo>
                    <a:pt x="40731" y="1045"/>
                  </a:lnTo>
                  <a:lnTo>
                    <a:pt x="41447" y="1141"/>
                  </a:lnTo>
                  <a:lnTo>
                    <a:pt x="42046" y="1257"/>
                  </a:lnTo>
                  <a:lnTo>
                    <a:pt x="42607" y="1393"/>
                  </a:lnTo>
                  <a:lnTo>
                    <a:pt x="43186" y="1567"/>
                  </a:lnTo>
                  <a:lnTo>
                    <a:pt x="43728" y="1779"/>
                  </a:lnTo>
                  <a:lnTo>
                    <a:pt x="44269" y="1992"/>
                  </a:lnTo>
                  <a:lnTo>
                    <a:pt x="44810" y="2262"/>
                  </a:lnTo>
                  <a:lnTo>
                    <a:pt x="45313" y="2552"/>
                  </a:lnTo>
                  <a:lnTo>
                    <a:pt x="45816" y="2881"/>
                  </a:lnTo>
                  <a:lnTo>
                    <a:pt x="46395" y="3268"/>
                  </a:lnTo>
                  <a:lnTo>
                    <a:pt x="46724" y="3519"/>
                  </a:lnTo>
                  <a:lnTo>
                    <a:pt x="47072" y="3790"/>
                  </a:lnTo>
                  <a:lnTo>
                    <a:pt x="47227" y="3925"/>
                  </a:lnTo>
                  <a:lnTo>
                    <a:pt x="47362" y="4080"/>
                  </a:lnTo>
                  <a:lnTo>
                    <a:pt x="47497" y="4234"/>
                  </a:lnTo>
                  <a:lnTo>
                    <a:pt x="47594" y="4389"/>
                  </a:lnTo>
                  <a:lnTo>
                    <a:pt x="47671" y="4544"/>
                  </a:lnTo>
                  <a:lnTo>
                    <a:pt x="47729" y="4679"/>
                  </a:lnTo>
                  <a:lnTo>
                    <a:pt x="47729" y="4834"/>
                  </a:lnTo>
                  <a:lnTo>
                    <a:pt x="47710" y="4988"/>
                  </a:lnTo>
                  <a:lnTo>
                    <a:pt x="47594" y="5259"/>
                  </a:lnTo>
                  <a:lnTo>
                    <a:pt x="47459" y="5529"/>
                  </a:lnTo>
                  <a:lnTo>
                    <a:pt x="47304" y="5742"/>
                  </a:lnTo>
                  <a:lnTo>
                    <a:pt x="47111" y="5955"/>
                  </a:lnTo>
                  <a:lnTo>
                    <a:pt x="46879" y="6129"/>
                  </a:lnTo>
                  <a:lnTo>
                    <a:pt x="46647" y="6283"/>
                  </a:lnTo>
                  <a:lnTo>
                    <a:pt x="46395" y="6438"/>
                  </a:lnTo>
                  <a:lnTo>
                    <a:pt x="46144" y="6554"/>
                  </a:lnTo>
                  <a:lnTo>
                    <a:pt x="45854" y="6670"/>
                  </a:lnTo>
                  <a:lnTo>
                    <a:pt x="45584" y="6767"/>
                  </a:lnTo>
                  <a:lnTo>
                    <a:pt x="45004" y="6941"/>
                  </a:lnTo>
                  <a:lnTo>
                    <a:pt x="43902" y="7211"/>
                  </a:lnTo>
                  <a:lnTo>
                    <a:pt x="42684" y="7540"/>
                  </a:lnTo>
                  <a:lnTo>
                    <a:pt x="41466" y="7830"/>
                  </a:lnTo>
                  <a:lnTo>
                    <a:pt x="40229" y="8101"/>
                  </a:lnTo>
                  <a:lnTo>
                    <a:pt x="38992" y="8332"/>
                  </a:lnTo>
                  <a:lnTo>
                    <a:pt x="37754" y="8564"/>
                  </a:lnTo>
                  <a:lnTo>
                    <a:pt x="36517" y="8758"/>
                  </a:lnTo>
                  <a:lnTo>
                    <a:pt x="35280" y="8932"/>
                  </a:lnTo>
                  <a:lnTo>
                    <a:pt x="34043" y="9086"/>
                  </a:lnTo>
                  <a:lnTo>
                    <a:pt x="32786" y="9222"/>
                  </a:lnTo>
                  <a:lnTo>
                    <a:pt x="31549" y="9338"/>
                  </a:lnTo>
                  <a:lnTo>
                    <a:pt x="30293" y="9454"/>
                  </a:lnTo>
                  <a:lnTo>
                    <a:pt x="29055" y="9531"/>
                  </a:lnTo>
                  <a:lnTo>
                    <a:pt x="27799" y="9589"/>
                  </a:lnTo>
                  <a:lnTo>
                    <a:pt x="26542" y="9647"/>
                  </a:lnTo>
                  <a:lnTo>
                    <a:pt x="25286" y="9666"/>
                  </a:lnTo>
                  <a:lnTo>
                    <a:pt x="24029" y="9686"/>
                  </a:lnTo>
                  <a:lnTo>
                    <a:pt x="22773" y="9705"/>
                  </a:lnTo>
                  <a:lnTo>
                    <a:pt x="21516" y="9686"/>
                  </a:lnTo>
                  <a:lnTo>
                    <a:pt x="19003" y="9647"/>
                  </a:lnTo>
                  <a:lnTo>
                    <a:pt x="16471" y="9570"/>
                  </a:lnTo>
                  <a:lnTo>
                    <a:pt x="13958" y="9434"/>
                  </a:lnTo>
                  <a:lnTo>
                    <a:pt x="11445" y="9299"/>
                  </a:lnTo>
                  <a:lnTo>
                    <a:pt x="8951" y="9125"/>
                  </a:lnTo>
                  <a:lnTo>
                    <a:pt x="3944" y="8758"/>
                  </a:lnTo>
                  <a:lnTo>
                    <a:pt x="3306" y="8719"/>
                  </a:lnTo>
                  <a:lnTo>
                    <a:pt x="2997" y="8680"/>
                  </a:lnTo>
                  <a:lnTo>
                    <a:pt x="2688" y="8642"/>
                  </a:lnTo>
                  <a:lnTo>
                    <a:pt x="2379" y="8564"/>
                  </a:lnTo>
                  <a:lnTo>
                    <a:pt x="2089" y="8468"/>
                  </a:lnTo>
                  <a:lnTo>
                    <a:pt x="1799" y="8352"/>
                  </a:lnTo>
                  <a:lnTo>
                    <a:pt x="1644" y="8255"/>
                  </a:lnTo>
                  <a:lnTo>
                    <a:pt x="1509" y="8159"/>
                  </a:lnTo>
                  <a:lnTo>
                    <a:pt x="1277" y="7965"/>
                  </a:lnTo>
                  <a:lnTo>
                    <a:pt x="1083" y="7772"/>
                  </a:lnTo>
                  <a:lnTo>
                    <a:pt x="929" y="7559"/>
                  </a:lnTo>
                  <a:lnTo>
                    <a:pt x="832" y="7327"/>
                  </a:lnTo>
                  <a:lnTo>
                    <a:pt x="793" y="7095"/>
                  </a:lnTo>
                  <a:lnTo>
                    <a:pt x="774" y="6844"/>
                  </a:lnTo>
                  <a:lnTo>
                    <a:pt x="774" y="6573"/>
                  </a:lnTo>
                  <a:lnTo>
                    <a:pt x="832" y="6264"/>
                  </a:lnTo>
                  <a:lnTo>
                    <a:pt x="871" y="6109"/>
                  </a:lnTo>
                  <a:lnTo>
                    <a:pt x="929" y="5955"/>
                  </a:lnTo>
                  <a:lnTo>
                    <a:pt x="987" y="5800"/>
                  </a:lnTo>
                  <a:lnTo>
                    <a:pt x="1083" y="5684"/>
                  </a:lnTo>
                  <a:lnTo>
                    <a:pt x="1161" y="5549"/>
                  </a:lnTo>
                  <a:lnTo>
                    <a:pt x="1277" y="5452"/>
                  </a:lnTo>
                  <a:lnTo>
                    <a:pt x="1509" y="5239"/>
                  </a:lnTo>
                  <a:lnTo>
                    <a:pt x="1760" y="5066"/>
                  </a:lnTo>
                  <a:lnTo>
                    <a:pt x="2031" y="4911"/>
                  </a:lnTo>
                  <a:lnTo>
                    <a:pt x="2611" y="4621"/>
                  </a:lnTo>
                  <a:lnTo>
                    <a:pt x="3248" y="4312"/>
                  </a:lnTo>
                  <a:lnTo>
                    <a:pt x="3867" y="4022"/>
                  </a:lnTo>
                  <a:lnTo>
                    <a:pt x="4524" y="3751"/>
                  </a:lnTo>
                  <a:lnTo>
                    <a:pt x="5162" y="3500"/>
                  </a:lnTo>
                  <a:lnTo>
                    <a:pt x="5800" y="3268"/>
                  </a:lnTo>
                  <a:lnTo>
                    <a:pt x="6419" y="3074"/>
                  </a:lnTo>
                  <a:lnTo>
                    <a:pt x="7057" y="2881"/>
                  </a:lnTo>
                  <a:lnTo>
                    <a:pt x="7695" y="2707"/>
                  </a:lnTo>
                  <a:lnTo>
                    <a:pt x="8333" y="2533"/>
                  </a:lnTo>
                  <a:lnTo>
                    <a:pt x="8970" y="2378"/>
                  </a:lnTo>
                  <a:lnTo>
                    <a:pt x="10266" y="2108"/>
                  </a:lnTo>
                  <a:lnTo>
                    <a:pt x="11561" y="1876"/>
                  </a:lnTo>
                  <a:lnTo>
                    <a:pt x="12856" y="1683"/>
                  </a:lnTo>
                  <a:lnTo>
                    <a:pt x="14171" y="1509"/>
                  </a:lnTo>
                  <a:lnTo>
                    <a:pt x="15485" y="1335"/>
                  </a:lnTo>
                  <a:lnTo>
                    <a:pt x="15562" y="1335"/>
                  </a:lnTo>
                  <a:lnTo>
                    <a:pt x="15620" y="1296"/>
                  </a:lnTo>
                  <a:lnTo>
                    <a:pt x="15678" y="1257"/>
                  </a:lnTo>
                  <a:lnTo>
                    <a:pt x="15736" y="1199"/>
                  </a:lnTo>
                  <a:lnTo>
                    <a:pt x="15775" y="1141"/>
                  </a:lnTo>
                  <a:lnTo>
                    <a:pt x="15794" y="1083"/>
                  </a:lnTo>
                  <a:lnTo>
                    <a:pt x="15814" y="967"/>
                  </a:lnTo>
                  <a:lnTo>
                    <a:pt x="15794" y="832"/>
                  </a:lnTo>
                  <a:lnTo>
                    <a:pt x="15775" y="774"/>
                  </a:lnTo>
                  <a:lnTo>
                    <a:pt x="15736" y="735"/>
                  </a:lnTo>
                  <a:lnTo>
                    <a:pt x="15678" y="697"/>
                  </a:lnTo>
                  <a:lnTo>
                    <a:pt x="15620" y="658"/>
                  </a:lnTo>
                  <a:lnTo>
                    <a:pt x="15562" y="639"/>
                  </a:lnTo>
                  <a:lnTo>
                    <a:pt x="15485" y="658"/>
                  </a:lnTo>
                  <a:lnTo>
                    <a:pt x="14209" y="793"/>
                  </a:lnTo>
                  <a:lnTo>
                    <a:pt x="12933" y="967"/>
                  </a:lnTo>
                  <a:lnTo>
                    <a:pt x="11657" y="1161"/>
                  </a:lnTo>
                  <a:lnTo>
                    <a:pt x="10401" y="1373"/>
                  </a:lnTo>
                  <a:lnTo>
                    <a:pt x="9144" y="1625"/>
                  </a:lnTo>
                  <a:lnTo>
                    <a:pt x="8507" y="1779"/>
                  </a:lnTo>
                  <a:lnTo>
                    <a:pt x="7888" y="1934"/>
                  </a:lnTo>
                  <a:lnTo>
                    <a:pt x="7269" y="2089"/>
                  </a:lnTo>
                  <a:lnTo>
                    <a:pt x="6651" y="2262"/>
                  </a:lnTo>
                  <a:lnTo>
                    <a:pt x="6051" y="2456"/>
                  </a:lnTo>
                  <a:lnTo>
                    <a:pt x="5433" y="2668"/>
                  </a:lnTo>
                  <a:lnTo>
                    <a:pt x="4853" y="2862"/>
                  </a:lnTo>
                  <a:lnTo>
                    <a:pt x="4292" y="3094"/>
                  </a:lnTo>
                  <a:lnTo>
                    <a:pt x="3712" y="3326"/>
                  </a:lnTo>
                  <a:lnTo>
                    <a:pt x="3152" y="3577"/>
                  </a:lnTo>
                  <a:lnTo>
                    <a:pt x="2611" y="3828"/>
                  </a:lnTo>
                  <a:lnTo>
                    <a:pt x="2050" y="4118"/>
                  </a:lnTo>
                  <a:lnTo>
                    <a:pt x="1528" y="4408"/>
                  </a:lnTo>
                  <a:lnTo>
                    <a:pt x="987" y="4737"/>
                  </a:lnTo>
                  <a:lnTo>
                    <a:pt x="851" y="4834"/>
                  </a:lnTo>
                  <a:lnTo>
                    <a:pt x="716" y="4969"/>
                  </a:lnTo>
                  <a:lnTo>
                    <a:pt x="581" y="5124"/>
                  </a:lnTo>
                  <a:lnTo>
                    <a:pt x="465" y="5297"/>
                  </a:lnTo>
                  <a:lnTo>
                    <a:pt x="349" y="5491"/>
                  </a:lnTo>
                  <a:lnTo>
                    <a:pt x="252" y="5684"/>
                  </a:lnTo>
                  <a:lnTo>
                    <a:pt x="175" y="5897"/>
                  </a:lnTo>
                  <a:lnTo>
                    <a:pt x="117" y="6109"/>
                  </a:lnTo>
                  <a:lnTo>
                    <a:pt x="59" y="6322"/>
                  </a:lnTo>
                  <a:lnTo>
                    <a:pt x="20" y="6554"/>
                  </a:lnTo>
                  <a:lnTo>
                    <a:pt x="1" y="6767"/>
                  </a:lnTo>
                  <a:lnTo>
                    <a:pt x="20" y="6979"/>
                  </a:lnTo>
                  <a:lnTo>
                    <a:pt x="39" y="7192"/>
                  </a:lnTo>
                  <a:lnTo>
                    <a:pt x="78" y="7385"/>
                  </a:lnTo>
                  <a:lnTo>
                    <a:pt x="136" y="7579"/>
                  </a:lnTo>
                  <a:lnTo>
                    <a:pt x="213" y="7733"/>
                  </a:lnTo>
                  <a:lnTo>
                    <a:pt x="349" y="7965"/>
                  </a:lnTo>
                  <a:lnTo>
                    <a:pt x="503" y="8178"/>
                  </a:lnTo>
                  <a:lnTo>
                    <a:pt x="677" y="8352"/>
                  </a:lnTo>
                  <a:lnTo>
                    <a:pt x="851" y="8526"/>
                  </a:lnTo>
                  <a:lnTo>
                    <a:pt x="1045" y="8680"/>
                  </a:lnTo>
                  <a:lnTo>
                    <a:pt x="1238" y="8796"/>
                  </a:lnTo>
                  <a:lnTo>
                    <a:pt x="1451" y="8912"/>
                  </a:lnTo>
                  <a:lnTo>
                    <a:pt x="1663" y="9009"/>
                  </a:lnTo>
                  <a:lnTo>
                    <a:pt x="1876" y="9106"/>
                  </a:lnTo>
                  <a:lnTo>
                    <a:pt x="2108" y="9183"/>
                  </a:lnTo>
                  <a:lnTo>
                    <a:pt x="2340" y="9241"/>
                  </a:lnTo>
                  <a:lnTo>
                    <a:pt x="2572" y="9299"/>
                  </a:lnTo>
                  <a:lnTo>
                    <a:pt x="3055" y="9376"/>
                  </a:lnTo>
                  <a:lnTo>
                    <a:pt x="3558" y="9415"/>
                  </a:lnTo>
                  <a:lnTo>
                    <a:pt x="6341" y="9628"/>
                  </a:lnTo>
                  <a:lnTo>
                    <a:pt x="9106" y="9821"/>
                  </a:lnTo>
                  <a:lnTo>
                    <a:pt x="11909" y="10014"/>
                  </a:lnTo>
                  <a:lnTo>
                    <a:pt x="14731" y="10169"/>
                  </a:lnTo>
                  <a:lnTo>
                    <a:pt x="17553" y="10285"/>
                  </a:lnTo>
                  <a:lnTo>
                    <a:pt x="18965" y="10324"/>
                  </a:lnTo>
                  <a:lnTo>
                    <a:pt x="20376" y="10362"/>
                  </a:lnTo>
                  <a:lnTo>
                    <a:pt x="21748" y="10382"/>
                  </a:lnTo>
                  <a:lnTo>
                    <a:pt x="23140" y="10382"/>
                  </a:lnTo>
                  <a:lnTo>
                    <a:pt x="24513" y="10362"/>
                  </a:lnTo>
                  <a:lnTo>
                    <a:pt x="25904" y="10343"/>
                  </a:lnTo>
                  <a:lnTo>
                    <a:pt x="27277" y="10285"/>
                  </a:lnTo>
                  <a:lnTo>
                    <a:pt x="28669" y="10227"/>
                  </a:lnTo>
                  <a:lnTo>
                    <a:pt x="30041" y="10150"/>
                  </a:lnTo>
                  <a:lnTo>
                    <a:pt x="31433" y="10034"/>
                  </a:lnTo>
                  <a:lnTo>
                    <a:pt x="32806" y="9918"/>
                  </a:lnTo>
                  <a:lnTo>
                    <a:pt x="34178" y="9763"/>
                  </a:lnTo>
                  <a:lnTo>
                    <a:pt x="35551" y="9589"/>
                  </a:lnTo>
                  <a:lnTo>
                    <a:pt x="36923" y="9396"/>
                  </a:lnTo>
                  <a:lnTo>
                    <a:pt x="38276" y="9164"/>
                  </a:lnTo>
                  <a:lnTo>
                    <a:pt x="39649" y="8912"/>
                  </a:lnTo>
                  <a:lnTo>
                    <a:pt x="41002" y="8642"/>
                  </a:lnTo>
                  <a:lnTo>
                    <a:pt x="42336" y="8332"/>
                  </a:lnTo>
                  <a:lnTo>
                    <a:pt x="43592" y="8023"/>
                  </a:lnTo>
                  <a:lnTo>
                    <a:pt x="44830" y="7675"/>
                  </a:lnTo>
                  <a:lnTo>
                    <a:pt x="45448" y="7521"/>
                  </a:lnTo>
                  <a:lnTo>
                    <a:pt x="46067" y="7327"/>
                  </a:lnTo>
                  <a:lnTo>
                    <a:pt x="46376" y="7231"/>
                  </a:lnTo>
                  <a:lnTo>
                    <a:pt x="46666" y="7095"/>
                  </a:lnTo>
                  <a:lnTo>
                    <a:pt x="46937" y="6941"/>
                  </a:lnTo>
                  <a:lnTo>
                    <a:pt x="47207" y="6767"/>
                  </a:lnTo>
                  <a:lnTo>
                    <a:pt x="47459" y="6535"/>
                  </a:lnTo>
                  <a:lnTo>
                    <a:pt x="47729" y="6264"/>
                  </a:lnTo>
                  <a:lnTo>
                    <a:pt x="47981" y="5955"/>
                  </a:lnTo>
                  <a:lnTo>
                    <a:pt x="48097" y="5781"/>
                  </a:lnTo>
                  <a:lnTo>
                    <a:pt x="48213" y="5607"/>
                  </a:lnTo>
                  <a:lnTo>
                    <a:pt x="48309" y="5413"/>
                  </a:lnTo>
                  <a:lnTo>
                    <a:pt x="48387" y="5239"/>
                  </a:lnTo>
                  <a:lnTo>
                    <a:pt x="48425" y="5046"/>
                  </a:lnTo>
                  <a:lnTo>
                    <a:pt x="48464" y="4872"/>
                  </a:lnTo>
                  <a:lnTo>
                    <a:pt x="48483" y="4679"/>
                  </a:lnTo>
                  <a:lnTo>
                    <a:pt x="48464" y="4505"/>
                  </a:lnTo>
                  <a:lnTo>
                    <a:pt x="48406" y="4312"/>
                  </a:lnTo>
                  <a:lnTo>
                    <a:pt x="48329" y="4157"/>
                  </a:lnTo>
                  <a:lnTo>
                    <a:pt x="48213" y="4002"/>
                  </a:lnTo>
                  <a:lnTo>
                    <a:pt x="48097" y="3848"/>
                  </a:lnTo>
                  <a:lnTo>
                    <a:pt x="47961" y="3712"/>
                  </a:lnTo>
                  <a:lnTo>
                    <a:pt x="47807" y="3577"/>
                  </a:lnTo>
                  <a:lnTo>
                    <a:pt x="47497" y="3326"/>
                  </a:lnTo>
                  <a:lnTo>
                    <a:pt x="47207" y="3074"/>
                  </a:lnTo>
                  <a:lnTo>
                    <a:pt x="46647" y="2630"/>
                  </a:lnTo>
                  <a:lnTo>
                    <a:pt x="46067" y="2204"/>
                  </a:lnTo>
                  <a:lnTo>
                    <a:pt x="45506" y="1857"/>
                  </a:lnTo>
                  <a:lnTo>
                    <a:pt x="44926" y="1547"/>
                  </a:lnTo>
                  <a:lnTo>
                    <a:pt x="44327" y="1257"/>
                  </a:lnTo>
                  <a:lnTo>
                    <a:pt x="43728" y="1006"/>
                  </a:lnTo>
                  <a:lnTo>
                    <a:pt x="43341" y="890"/>
                  </a:lnTo>
                  <a:lnTo>
                    <a:pt x="42955" y="774"/>
                  </a:lnTo>
                  <a:lnTo>
                    <a:pt x="42568" y="658"/>
                  </a:lnTo>
                  <a:lnTo>
                    <a:pt x="42162" y="581"/>
                  </a:lnTo>
                  <a:lnTo>
                    <a:pt x="41369" y="426"/>
                  </a:lnTo>
                  <a:lnTo>
                    <a:pt x="40557" y="310"/>
                  </a:lnTo>
                  <a:lnTo>
                    <a:pt x="39746" y="252"/>
                  </a:lnTo>
                  <a:lnTo>
                    <a:pt x="38934" y="194"/>
                  </a:lnTo>
                  <a:lnTo>
                    <a:pt x="38122" y="175"/>
                  </a:lnTo>
                  <a:lnTo>
                    <a:pt x="37329" y="155"/>
                  </a:lnTo>
                  <a:lnTo>
                    <a:pt x="34835" y="136"/>
                  </a:lnTo>
                  <a:lnTo>
                    <a:pt x="32361" y="117"/>
                  </a:lnTo>
                  <a:lnTo>
                    <a:pt x="29887" y="78"/>
                  </a:lnTo>
                  <a:lnTo>
                    <a:pt x="28650" y="59"/>
                  </a:lnTo>
                  <a:lnTo>
                    <a:pt x="274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53" name="Google Shape;2553;p68"/>
            <p:cNvSpPr/>
            <p:nvPr/>
          </p:nvSpPr>
          <p:spPr>
            <a:xfrm>
              <a:off x="7141302" y="3082178"/>
              <a:ext cx="39624" cy="5818"/>
            </a:xfrm>
            <a:custGeom>
              <a:avLst/>
              <a:gdLst/>
              <a:ahLst/>
              <a:cxnLst/>
              <a:rect l="l" t="t" r="r" b="b"/>
              <a:pathLst>
                <a:path w="6593" h="968" extrusionOk="0">
                  <a:moveTo>
                    <a:pt x="5510" y="1"/>
                  </a:moveTo>
                  <a:lnTo>
                    <a:pt x="4775" y="20"/>
                  </a:lnTo>
                  <a:lnTo>
                    <a:pt x="3287" y="97"/>
                  </a:lnTo>
                  <a:lnTo>
                    <a:pt x="1798" y="175"/>
                  </a:lnTo>
                  <a:lnTo>
                    <a:pt x="329" y="271"/>
                  </a:lnTo>
                  <a:lnTo>
                    <a:pt x="252" y="291"/>
                  </a:lnTo>
                  <a:lnTo>
                    <a:pt x="174" y="310"/>
                  </a:lnTo>
                  <a:lnTo>
                    <a:pt x="116" y="349"/>
                  </a:lnTo>
                  <a:lnTo>
                    <a:pt x="78" y="407"/>
                  </a:lnTo>
                  <a:lnTo>
                    <a:pt x="39" y="465"/>
                  </a:lnTo>
                  <a:lnTo>
                    <a:pt x="20" y="523"/>
                  </a:lnTo>
                  <a:lnTo>
                    <a:pt x="0" y="658"/>
                  </a:lnTo>
                  <a:lnTo>
                    <a:pt x="20" y="774"/>
                  </a:lnTo>
                  <a:lnTo>
                    <a:pt x="39" y="832"/>
                  </a:lnTo>
                  <a:lnTo>
                    <a:pt x="78" y="890"/>
                  </a:lnTo>
                  <a:lnTo>
                    <a:pt x="116" y="929"/>
                  </a:lnTo>
                  <a:lnTo>
                    <a:pt x="174" y="948"/>
                  </a:lnTo>
                  <a:lnTo>
                    <a:pt x="252" y="967"/>
                  </a:lnTo>
                  <a:lnTo>
                    <a:pt x="329" y="967"/>
                  </a:lnTo>
                  <a:lnTo>
                    <a:pt x="1798" y="871"/>
                  </a:lnTo>
                  <a:lnTo>
                    <a:pt x="3287" y="774"/>
                  </a:lnTo>
                  <a:lnTo>
                    <a:pt x="4775" y="716"/>
                  </a:lnTo>
                  <a:lnTo>
                    <a:pt x="5510" y="697"/>
                  </a:lnTo>
                  <a:lnTo>
                    <a:pt x="6244" y="697"/>
                  </a:lnTo>
                  <a:lnTo>
                    <a:pt x="6322" y="677"/>
                  </a:lnTo>
                  <a:lnTo>
                    <a:pt x="6399" y="658"/>
                  </a:lnTo>
                  <a:lnTo>
                    <a:pt x="6457" y="639"/>
                  </a:lnTo>
                  <a:lnTo>
                    <a:pt x="6496" y="581"/>
                  </a:lnTo>
                  <a:lnTo>
                    <a:pt x="6534" y="542"/>
                  </a:lnTo>
                  <a:lnTo>
                    <a:pt x="6554" y="484"/>
                  </a:lnTo>
                  <a:lnTo>
                    <a:pt x="6592" y="349"/>
                  </a:lnTo>
                  <a:lnTo>
                    <a:pt x="6554" y="213"/>
                  </a:lnTo>
                  <a:lnTo>
                    <a:pt x="6534" y="155"/>
                  </a:lnTo>
                  <a:lnTo>
                    <a:pt x="6496" y="117"/>
                  </a:lnTo>
                  <a:lnTo>
                    <a:pt x="6457" y="59"/>
                  </a:lnTo>
                  <a:lnTo>
                    <a:pt x="6399" y="39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54" name="Google Shape;2554;p68"/>
            <p:cNvSpPr/>
            <p:nvPr/>
          </p:nvSpPr>
          <p:spPr>
            <a:xfrm>
              <a:off x="7014431" y="3110641"/>
              <a:ext cx="290457" cy="55196"/>
            </a:xfrm>
            <a:custGeom>
              <a:avLst/>
              <a:gdLst/>
              <a:ahLst/>
              <a:cxnLst/>
              <a:rect l="l" t="t" r="r" b="b"/>
              <a:pathLst>
                <a:path w="48329" h="9184" extrusionOk="0">
                  <a:moveTo>
                    <a:pt x="47710" y="1"/>
                  </a:moveTo>
                  <a:lnTo>
                    <a:pt x="47594" y="59"/>
                  </a:lnTo>
                  <a:lnTo>
                    <a:pt x="47555" y="98"/>
                  </a:lnTo>
                  <a:lnTo>
                    <a:pt x="47497" y="156"/>
                  </a:lnTo>
                  <a:lnTo>
                    <a:pt x="47478" y="214"/>
                  </a:lnTo>
                  <a:lnTo>
                    <a:pt x="47459" y="272"/>
                  </a:lnTo>
                  <a:lnTo>
                    <a:pt x="47459" y="349"/>
                  </a:lnTo>
                  <a:lnTo>
                    <a:pt x="47459" y="426"/>
                  </a:lnTo>
                  <a:lnTo>
                    <a:pt x="47536" y="716"/>
                  </a:lnTo>
                  <a:lnTo>
                    <a:pt x="47575" y="1025"/>
                  </a:lnTo>
                  <a:lnTo>
                    <a:pt x="47613" y="1335"/>
                  </a:lnTo>
                  <a:lnTo>
                    <a:pt x="47633" y="1663"/>
                  </a:lnTo>
                  <a:lnTo>
                    <a:pt x="47633" y="2282"/>
                  </a:lnTo>
                  <a:lnTo>
                    <a:pt x="47613" y="2901"/>
                  </a:lnTo>
                  <a:lnTo>
                    <a:pt x="47575" y="3403"/>
                  </a:lnTo>
                  <a:lnTo>
                    <a:pt x="47536" y="3906"/>
                  </a:lnTo>
                  <a:lnTo>
                    <a:pt x="47497" y="4157"/>
                  </a:lnTo>
                  <a:lnTo>
                    <a:pt x="47439" y="4389"/>
                  </a:lnTo>
                  <a:lnTo>
                    <a:pt x="47362" y="4621"/>
                  </a:lnTo>
                  <a:lnTo>
                    <a:pt x="47246" y="4853"/>
                  </a:lnTo>
                  <a:lnTo>
                    <a:pt x="47149" y="5027"/>
                  </a:lnTo>
                  <a:lnTo>
                    <a:pt x="47014" y="5201"/>
                  </a:lnTo>
                  <a:lnTo>
                    <a:pt x="46879" y="5375"/>
                  </a:lnTo>
                  <a:lnTo>
                    <a:pt x="46724" y="5510"/>
                  </a:lnTo>
                  <a:lnTo>
                    <a:pt x="46550" y="5665"/>
                  </a:lnTo>
                  <a:lnTo>
                    <a:pt x="46376" y="5781"/>
                  </a:lnTo>
                  <a:lnTo>
                    <a:pt x="46009" y="6013"/>
                  </a:lnTo>
                  <a:lnTo>
                    <a:pt x="45622" y="6226"/>
                  </a:lnTo>
                  <a:lnTo>
                    <a:pt x="45216" y="6400"/>
                  </a:lnTo>
                  <a:lnTo>
                    <a:pt x="44810" y="6554"/>
                  </a:lnTo>
                  <a:lnTo>
                    <a:pt x="44404" y="6670"/>
                  </a:lnTo>
                  <a:lnTo>
                    <a:pt x="43921" y="6825"/>
                  </a:lnTo>
                  <a:lnTo>
                    <a:pt x="43418" y="6941"/>
                  </a:lnTo>
                  <a:lnTo>
                    <a:pt x="42916" y="7057"/>
                  </a:lnTo>
                  <a:lnTo>
                    <a:pt x="42413" y="7153"/>
                  </a:lnTo>
                  <a:lnTo>
                    <a:pt x="41911" y="7250"/>
                  </a:lnTo>
                  <a:lnTo>
                    <a:pt x="41408" y="7327"/>
                  </a:lnTo>
                  <a:lnTo>
                    <a:pt x="40383" y="7443"/>
                  </a:lnTo>
                  <a:lnTo>
                    <a:pt x="39340" y="7540"/>
                  </a:lnTo>
                  <a:lnTo>
                    <a:pt x="38315" y="7598"/>
                  </a:lnTo>
                  <a:lnTo>
                    <a:pt x="36266" y="7695"/>
                  </a:lnTo>
                  <a:lnTo>
                    <a:pt x="29848" y="7946"/>
                  </a:lnTo>
                  <a:lnTo>
                    <a:pt x="26639" y="8043"/>
                  </a:lnTo>
                  <a:lnTo>
                    <a:pt x="23449" y="8139"/>
                  </a:lnTo>
                  <a:lnTo>
                    <a:pt x="21748" y="8197"/>
                  </a:lnTo>
                  <a:lnTo>
                    <a:pt x="20066" y="8275"/>
                  </a:lnTo>
                  <a:lnTo>
                    <a:pt x="16703" y="8410"/>
                  </a:lnTo>
                  <a:lnTo>
                    <a:pt x="15021" y="8468"/>
                  </a:lnTo>
                  <a:lnTo>
                    <a:pt x="13339" y="8487"/>
                  </a:lnTo>
                  <a:lnTo>
                    <a:pt x="11657" y="8487"/>
                  </a:lnTo>
                  <a:lnTo>
                    <a:pt x="10807" y="8468"/>
                  </a:lnTo>
                  <a:lnTo>
                    <a:pt x="9976" y="8449"/>
                  </a:lnTo>
                  <a:lnTo>
                    <a:pt x="9048" y="8410"/>
                  </a:lnTo>
                  <a:lnTo>
                    <a:pt x="8120" y="8333"/>
                  </a:lnTo>
                  <a:lnTo>
                    <a:pt x="7192" y="8255"/>
                  </a:lnTo>
                  <a:lnTo>
                    <a:pt x="6264" y="8159"/>
                  </a:lnTo>
                  <a:lnTo>
                    <a:pt x="5336" y="8043"/>
                  </a:lnTo>
                  <a:lnTo>
                    <a:pt x="4408" y="7869"/>
                  </a:lnTo>
                  <a:lnTo>
                    <a:pt x="3500" y="7675"/>
                  </a:lnTo>
                  <a:lnTo>
                    <a:pt x="2591" y="7443"/>
                  </a:lnTo>
                  <a:lnTo>
                    <a:pt x="2417" y="7385"/>
                  </a:lnTo>
                  <a:lnTo>
                    <a:pt x="2243" y="7327"/>
                  </a:lnTo>
                  <a:lnTo>
                    <a:pt x="2069" y="7231"/>
                  </a:lnTo>
                  <a:lnTo>
                    <a:pt x="1915" y="7153"/>
                  </a:lnTo>
                  <a:lnTo>
                    <a:pt x="1779" y="7057"/>
                  </a:lnTo>
                  <a:lnTo>
                    <a:pt x="1644" y="6941"/>
                  </a:lnTo>
                  <a:lnTo>
                    <a:pt x="1528" y="6825"/>
                  </a:lnTo>
                  <a:lnTo>
                    <a:pt x="1431" y="6689"/>
                  </a:lnTo>
                  <a:lnTo>
                    <a:pt x="1335" y="6573"/>
                  </a:lnTo>
                  <a:lnTo>
                    <a:pt x="1238" y="6419"/>
                  </a:lnTo>
                  <a:lnTo>
                    <a:pt x="1083" y="6129"/>
                  </a:lnTo>
                  <a:lnTo>
                    <a:pt x="967" y="5820"/>
                  </a:lnTo>
                  <a:lnTo>
                    <a:pt x="871" y="5472"/>
                  </a:lnTo>
                  <a:lnTo>
                    <a:pt x="793" y="5124"/>
                  </a:lnTo>
                  <a:lnTo>
                    <a:pt x="755" y="4776"/>
                  </a:lnTo>
                  <a:lnTo>
                    <a:pt x="716" y="4408"/>
                  </a:lnTo>
                  <a:lnTo>
                    <a:pt x="697" y="4041"/>
                  </a:lnTo>
                  <a:lnTo>
                    <a:pt x="697" y="3326"/>
                  </a:lnTo>
                  <a:lnTo>
                    <a:pt x="697" y="2649"/>
                  </a:lnTo>
                  <a:lnTo>
                    <a:pt x="697" y="2572"/>
                  </a:lnTo>
                  <a:lnTo>
                    <a:pt x="658" y="2495"/>
                  </a:lnTo>
                  <a:lnTo>
                    <a:pt x="639" y="2437"/>
                  </a:lnTo>
                  <a:lnTo>
                    <a:pt x="581" y="2398"/>
                  </a:lnTo>
                  <a:lnTo>
                    <a:pt x="542" y="2359"/>
                  </a:lnTo>
                  <a:lnTo>
                    <a:pt x="484" y="2321"/>
                  </a:lnTo>
                  <a:lnTo>
                    <a:pt x="349" y="2301"/>
                  </a:lnTo>
                  <a:lnTo>
                    <a:pt x="213" y="2321"/>
                  </a:lnTo>
                  <a:lnTo>
                    <a:pt x="155" y="2359"/>
                  </a:lnTo>
                  <a:lnTo>
                    <a:pt x="117" y="2398"/>
                  </a:lnTo>
                  <a:lnTo>
                    <a:pt x="59" y="2437"/>
                  </a:lnTo>
                  <a:lnTo>
                    <a:pt x="39" y="2495"/>
                  </a:lnTo>
                  <a:lnTo>
                    <a:pt x="1" y="2572"/>
                  </a:lnTo>
                  <a:lnTo>
                    <a:pt x="1" y="2649"/>
                  </a:lnTo>
                  <a:lnTo>
                    <a:pt x="1" y="3828"/>
                  </a:lnTo>
                  <a:lnTo>
                    <a:pt x="20" y="4447"/>
                  </a:lnTo>
                  <a:lnTo>
                    <a:pt x="78" y="5066"/>
                  </a:lnTo>
                  <a:lnTo>
                    <a:pt x="117" y="5375"/>
                  </a:lnTo>
                  <a:lnTo>
                    <a:pt x="175" y="5665"/>
                  </a:lnTo>
                  <a:lnTo>
                    <a:pt x="252" y="5955"/>
                  </a:lnTo>
                  <a:lnTo>
                    <a:pt x="349" y="6245"/>
                  </a:lnTo>
                  <a:lnTo>
                    <a:pt x="465" y="6515"/>
                  </a:lnTo>
                  <a:lnTo>
                    <a:pt x="600" y="6786"/>
                  </a:lnTo>
                  <a:lnTo>
                    <a:pt x="774" y="7037"/>
                  </a:lnTo>
                  <a:lnTo>
                    <a:pt x="967" y="7269"/>
                  </a:lnTo>
                  <a:lnTo>
                    <a:pt x="1083" y="7385"/>
                  </a:lnTo>
                  <a:lnTo>
                    <a:pt x="1199" y="7501"/>
                  </a:lnTo>
                  <a:lnTo>
                    <a:pt x="1451" y="7695"/>
                  </a:lnTo>
                  <a:lnTo>
                    <a:pt x="1741" y="7869"/>
                  </a:lnTo>
                  <a:lnTo>
                    <a:pt x="2031" y="7985"/>
                  </a:lnTo>
                  <a:lnTo>
                    <a:pt x="2340" y="8101"/>
                  </a:lnTo>
                  <a:lnTo>
                    <a:pt x="2649" y="8178"/>
                  </a:lnTo>
                  <a:lnTo>
                    <a:pt x="3287" y="8333"/>
                  </a:lnTo>
                  <a:lnTo>
                    <a:pt x="4118" y="8507"/>
                  </a:lnTo>
                  <a:lnTo>
                    <a:pt x="4950" y="8642"/>
                  </a:lnTo>
                  <a:lnTo>
                    <a:pt x="5781" y="8777"/>
                  </a:lnTo>
                  <a:lnTo>
                    <a:pt x="6612" y="8874"/>
                  </a:lnTo>
                  <a:lnTo>
                    <a:pt x="7521" y="8971"/>
                  </a:lnTo>
                  <a:lnTo>
                    <a:pt x="8410" y="9048"/>
                  </a:lnTo>
                  <a:lnTo>
                    <a:pt x="9318" y="9106"/>
                  </a:lnTo>
                  <a:lnTo>
                    <a:pt x="10227" y="9145"/>
                  </a:lnTo>
                  <a:lnTo>
                    <a:pt x="11136" y="9164"/>
                  </a:lnTo>
                  <a:lnTo>
                    <a:pt x="12044" y="9183"/>
                  </a:lnTo>
                  <a:lnTo>
                    <a:pt x="13861" y="9164"/>
                  </a:lnTo>
                  <a:lnTo>
                    <a:pt x="15678" y="9125"/>
                  </a:lnTo>
                  <a:lnTo>
                    <a:pt x="17495" y="9048"/>
                  </a:lnTo>
                  <a:lnTo>
                    <a:pt x="21130" y="8913"/>
                  </a:lnTo>
                  <a:lnTo>
                    <a:pt x="23159" y="8835"/>
                  </a:lnTo>
                  <a:lnTo>
                    <a:pt x="25209" y="8797"/>
                  </a:lnTo>
                  <a:lnTo>
                    <a:pt x="29287" y="8700"/>
                  </a:lnTo>
                  <a:lnTo>
                    <a:pt x="30911" y="8642"/>
                  </a:lnTo>
                  <a:lnTo>
                    <a:pt x="32535" y="8565"/>
                  </a:lnTo>
                  <a:lnTo>
                    <a:pt x="35802" y="8410"/>
                  </a:lnTo>
                  <a:lnTo>
                    <a:pt x="37986" y="8313"/>
                  </a:lnTo>
                  <a:lnTo>
                    <a:pt x="39088" y="8236"/>
                  </a:lnTo>
                  <a:lnTo>
                    <a:pt x="40190" y="8159"/>
                  </a:lnTo>
                  <a:lnTo>
                    <a:pt x="41292" y="8043"/>
                  </a:lnTo>
                  <a:lnTo>
                    <a:pt x="41833" y="7965"/>
                  </a:lnTo>
                  <a:lnTo>
                    <a:pt x="42394" y="7869"/>
                  </a:lnTo>
                  <a:lnTo>
                    <a:pt x="42935" y="7772"/>
                  </a:lnTo>
                  <a:lnTo>
                    <a:pt x="43457" y="7656"/>
                  </a:lnTo>
                  <a:lnTo>
                    <a:pt x="43998" y="7521"/>
                  </a:lnTo>
                  <a:lnTo>
                    <a:pt x="44520" y="7366"/>
                  </a:lnTo>
                  <a:lnTo>
                    <a:pt x="44984" y="7211"/>
                  </a:lnTo>
                  <a:lnTo>
                    <a:pt x="45468" y="7037"/>
                  </a:lnTo>
                  <a:lnTo>
                    <a:pt x="45931" y="6844"/>
                  </a:lnTo>
                  <a:lnTo>
                    <a:pt x="46376" y="6593"/>
                  </a:lnTo>
                  <a:lnTo>
                    <a:pt x="46589" y="6477"/>
                  </a:lnTo>
                  <a:lnTo>
                    <a:pt x="46801" y="6322"/>
                  </a:lnTo>
                  <a:lnTo>
                    <a:pt x="47014" y="6187"/>
                  </a:lnTo>
                  <a:lnTo>
                    <a:pt x="47188" y="6013"/>
                  </a:lnTo>
                  <a:lnTo>
                    <a:pt x="47381" y="5839"/>
                  </a:lnTo>
                  <a:lnTo>
                    <a:pt x="47536" y="5665"/>
                  </a:lnTo>
                  <a:lnTo>
                    <a:pt x="47691" y="5452"/>
                  </a:lnTo>
                  <a:lnTo>
                    <a:pt x="47826" y="5240"/>
                  </a:lnTo>
                  <a:lnTo>
                    <a:pt x="47961" y="5008"/>
                  </a:lnTo>
                  <a:lnTo>
                    <a:pt x="48058" y="4737"/>
                  </a:lnTo>
                  <a:lnTo>
                    <a:pt x="48135" y="4486"/>
                  </a:lnTo>
                  <a:lnTo>
                    <a:pt x="48193" y="4196"/>
                  </a:lnTo>
                  <a:lnTo>
                    <a:pt x="48232" y="3925"/>
                  </a:lnTo>
                  <a:lnTo>
                    <a:pt x="48251" y="3654"/>
                  </a:lnTo>
                  <a:lnTo>
                    <a:pt x="48290" y="3094"/>
                  </a:lnTo>
                  <a:lnTo>
                    <a:pt x="48329" y="2379"/>
                  </a:lnTo>
                  <a:lnTo>
                    <a:pt x="48329" y="2031"/>
                  </a:lnTo>
                  <a:lnTo>
                    <a:pt x="48329" y="1663"/>
                  </a:lnTo>
                  <a:lnTo>
                    <a:pt x="48309" y="1296"/>
                  </a:lnTo>
                  <a:lnTo>
                    <a:pt x="48271" y="948"/>
                  </a:lnTo>
                  <a:lnTo>
                    <a:pt x="48213" y="581"/>
                  </a:lnTo>
                  <a:lnTo>
                    <a:pt x="48135" y="233"/>
                  </a:lnTo>
                  <a:lnTo>
                    <a:pt x="48116" y="156"/>
                  </a:lnTo>
                  <a:lnTo>
                    <a:pt x="48077" y="98"/>
                  </a:lnTo>
                  <a:lnTo>
                    <a:pt x="48019" y="59"/>
                  </a:lnTo>
                  <a:lnTo>
                    <a:pt x="47961" y="20"/>
                  </a:lnTo>
                  <a:lnTo>
                    <a:pt x="479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55" name="Google Shape;2555;p68"/>
            <p:cNvSpPr/>
            <p:nvPr/>
          </p:nvSpPr>
          <p:spPr>
            <a:xfrm>
              <a:off x="7039415" y="3136087"/>
              <a:ext cx="5229" cy="16389"/>
            </a:xfrm>
            <a:custGeom>
              <a:avLst/>
              <a:gdLst/>
              <a:ahLst/>
              <a:cxnLst/>
              <a:rect l="l" t="t" r="r" b="b"/>
              <a:pathLst>
                <a:path w="870" h="2727" extrusionOk="0">
                  <a:moveTo>
                    <a:pt x="348" y="0"/>
                  </a:moveTo>
                  <a:lnTo>
                    <a:pt x="290" y="20"/>
                  </a:lnTo>
                  <a:lnTo>
                    <a:pt x="213" y="39"/>
                  </a:lnTo>
                  <a:lnTo>
                    <a:pt x="155" y="58"/>
                  </a:lnTo>
                  <a:lnTo>
                    <a:pt x="116" y="116"/>
                  </a:lnTo>
                  <a:lnTo>
                    <a:pt x="77" y="155"/>
                  </a:lnTo>
                  <a:lnTo>
                    <a:pt x="39" y="213"/>
                  </a:lnTo>
                  <a:lnTo>
                    <a:pt x="19" y="271"/>
                  </a:lnTo>
                  <a:lnTo>
                    <a:pt x="0" y="348"/>
                  </a:lnTo>
                  <a:lnTo>
                    <a:pt x="19" y="890"/>
                  </a:lnTo>
                  <a:lnTo>
                    <a:pt x="77" y="1412"/>
                  </a:lnTo>
                  <a:lnTo>
                    <a:pt x="135" y="1953"/>
                  </a:lnTo>
                  <a:lnTo>
                    <a:pt x="213" y="2475"/>
                  </a:lnTo>
                  <a:lnTo>
                    <a:pt x="232" y="2533"/>
                  </a:lnTo>
                  <a:lnTo>
                    <a:pt x="251" y="2591"/>
                  </a:lnTo>
                  <a:lnTo>
                    <a:pt x="309" y="2649"/>
                  </a:lnTo>
                  <a:lnTo>
                    <a:pt x="367" y="2687"/>
                  </a:lnTo>
                  <a:lnTo>
                    <a:pt x="425" y="2707"/>
                  </a:lnTo>
                  <a:lnTo>
                    <a:pt x="503" y="2726"/>
                  </a:lnTo>
                  <a:lnTo>
                    <a:pt x="638" y="2726"/>
                  </a:lnTo>
                  <a:lnTo>
                    <a:pt x="696" y="2687"/>
                  </a:lnTo>
                  <a:lnTo>
                    <a:pt x="754" y="2649"/>
                  </a:lnTo>
                  <a:lnTo>
                    <a:pt x="812" y="2610"/>
                  </a:lnTo>
                  <a:lnTo>
                    <a:pt x="831" y="2552"/>
                  </a:lnTo>
                  <a:lnTo>
                    <a:pt x="870" y="2436"/>
                  </a:lnTo>
                  <a:lnTo>
                    <a:pt x="870" y="2301"/>
                  </a:lnTo>
                  <a:lnTo>
                    <a:pt x="831" y="2050"/>
                  </a:lnTo>
                  <a:lnTo>
                    <a:pt x="831" y="1934"/>
                  </a:lnTo>
                  <a:lnTo>
                    <a:pt x="812" y="1876"/>
                  </a:lnTo>
                  <a:lnTo>
                    <a:pt x="812" y="1856"/>
                  </a:lnTo>
                  <a:lnTo>
                    <a:pt x="754" y="1392"/>
                  </a:lnTo>
                  <a:lnTo>
                    <a:pt x="715" y="870"/>
                  </a:lnTo>
                  <a:lnTo>
                    <a:pt x="696" y="348"/>
                  </a:lnTo>
                  <a:lnTo>
                    <a:pt x="696" y="290"/>
                  </a:lnTo>
                  <a:lnTo>
                    <a:pt x="677" y="213"/>
                  </a:lnTo>
                  <a:lnTo>
                    <a:pt x="638" y="155"/>
                  </a:lnTo>
                  <a:lnTo>
                    <a:pt x="599" y="97"/>
                  </a:lnTo>
                  <a:lnTo>
                    <a:pt x="541" y="58"/>
                  </a:lnTo>
                  <a:lnTo>
                    <a:pt x="483" y="20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56" name="Google Shape;2556;p68"/>
            <p:cNvSpPr/>
            <p:nvPr/>
          </p:nvSpPr>
          <p:spPr>
            <a:xfrm>
              <a:off x="7073918" y="3137830"/>
              <a:ext cx="5235" cy="19178"/>
            </a:xfrm>
            <a:custGeom>
              <a:avLst/>
              <a:gdLst/>
              <a:ahLst/>
              <a:cxnLst/>
              <a:rect l="l" t="t" r="r" b="b"/>
              <a:pathLst>
                <a:path w="871" h="3191" extrusionOk="0">
                  <a:moveTo>
                    <a:pt x="252" y="0"/>
                  </a:moveTo>
                  <a:lnTo>
                    <a:pt x="194" y="39"/>
                  </a:lnTo>
                  <a:lnTo>
                    <a:pt x="136" y="58"/>
                  </a:lnTo>
                  <a:lnTo>
                    <a:pt x="78" y="116"/>
                  </a:lnTo>
                  <a:lnTo>
                    <a:pt x="58" y="174"/>
                  </a:lnTo>
                  <a:lnTo>
                    <a:pt x="20" y="232"/>
                  </a:lnTo>
                  <a:lnTo>
                    <a:pt x="0" y="290"/>
                  </a:lnTo>
                  <a:lnTo>
                    <a:pt x="0" y="368"/>
                  </a:lnTo>
                  <a:lnTo>
                    <a:pt x="20" y="426"/>
                  </a:lnTo>
                  <a:lnTo>
                    <a:pt x="58" y="735"/>
                  </a:lnTo>
                  <a:lnTo>
                    <a:pt x="78" y="1025"/>
                  </a:lnTo>
                  <a:lnTo>
                    <a:pt x="97" y="1644"/>
                  </a:lnTo>
                  <a:lnTo>
                    <a:pt x="97" y="1953"/>
                  </a:lnTo>
                  <a:lnTo>
                    <a:pt x="116" y="2281"/>
                  </a:lnTo>
                  <a:lnTo>
                    <a:pt x="136" y="2610"/>
                  </a:lnTo>
                  <a:lnTo>
                    <a:pt x="194" y="2919"/>
                  </a:lnTo>
                  <a:lnTo>
                    <a:pt x="213" y="2997"/>
                  </a:lnTo>
                  <a:lnTo>
                    <a:pt x="252" y="3055"/>
                  </a:lnTo>
                  <a:lnTo>
                    <a:pt x="310" y="3093"/>
                  </a:lnTo>
                  <a:lnTo>
                    <a:pt x="368" y="3132"/>
                  </a:lnTo>
                  <a:lnTo>
                    <a:pt x="426" y="3171"/>
                  </a:lnTo>
                  <a:lnTo>
                    <a:pt x="484" y="3171"/>
                  </a:lnTo>
                  <a:lnTo>
                    <a:pt x="561" y="3190"/>
                  </a:lnTo>
                  <a:lnTo>
                    <a:pt x="619" y="3171"/>
                  </a:lnTo>
                  <a:lnTo>
                    <a:pt x="696" y="3151"/>
                  </a:lnTo>
                  <a:lnTo>
                    <a:pt x="754" y="3113"/>
                  </a:lnTo>
                  <a:lnTo>
                    <a:pt x="793" y="3055"/>
                  </a:lnTo>
                  <a:lnTo>
                    <a:pt x="832" y="2997"/>
                  </a:lnTo>
                  <a:lnTo>
                    <a:pt x="851" y="2939"/>
                  </a:lnTo>
                  <a:lnTo>
                    <a:pt x="870" y="2881"/>
                  </a:lnTo>
                  <a:lnTo>
                    <a:pt x="870" y="2803"/>
                  </a:lnTo>
                  <a:lnTo>
                    <a:pt x="870" y="2745"/>
                  </a:lnTo>
                  <a:lnTo>
                    <a:pt x="812" y="2436"/>
                  </a:lnTo>
                  <a:lnTo>
                    <a:pt x="793" y="2146"/>
                  </a:lnTo>
                  <a:lnTo>
                    <a:pt x="793" y="1547"/>
                  </a:lnTo>
                  <a:lnTo>
                    <a:pt x="793" y="1218"/>
                  </a:lnTo>
                  <a:lnTo>
                    <a:pt x="774" y="890"/>
                  </a:lnTo>
                  <a:lnTo>
                    <a:pt x="735" y="561"/>
                  </a:lnTo>
                  <a:lnTo>
                    <a:pt x="677" y="252"/>
                  </a:lnTo>
                  <a:lnTo>
                    <a:pt x="658" y="174"/>
                  </a:lnTo>
                  <a:lnTo>
                    <a:pt x="619" y="116"/>
                  </a:lnTo>
                  <a:lnTo>
                    <a:pt x="580" y="78"/>
                  </a:lnTo>
                  <a:lnTo>
                    <a:pt x="522" y="39"/>
                  </a:lnTo>
                  <a:lnTo>
                    <a:pt x="464" y="20"/>
                  </a:lnTo>
                  <a:lnTo>
                    <a:pt x="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57" name="Google Shape;2557;p68"/>
            <p:cNvSpPr/>
            <p:nvPr/>
          </p:nvSpPr>
          <p:spPr>
            <a:xfrm>
              <a:off x="7100055" y="3140499"/>
              <a:ext cx="4772" cy="11978"/>
            </a:xfrm>
            <a:custGeom>
              <a:avLst/>
              <a:gdLst/>
              <a:ahLst/>
              <a:cxnLst/>
              <a:rect l="l" t="t" r="r" b="b"/>
              <a:pathLst>
                <a:path w="794" h="1993" extrusionOk="0">
                  <a:moveTo>
                    <a:pt x="349" y="1"/>
                  </a:moveTo>
                  <a:lnTo>
                    <a:pt x="271" y="20"/>
                  </a:lnTo>
                  <a:lnTo>
                    <a:pt x="213" y="40"/>
                  </a:lnTo>
                  <a:lnTo>
                    <a:pt x="155" y="78"/>
                  </a:lnTo>
                  <a:lnTo>
                    <a:pt x="97" y="117"/>
                  </a:lnTo>
                  <a:lnTo>
                    <a:pt x="59" y="156"/>
                  </a:lnTo>
                  <a:lnTo>
                    <a:pt x="20" y="214"/>
                  </a:lnTo>
                  <a:lnTo>
                    <a:pt x="1" y="291"/>
                  </a:lnTo>
                  <a:lnTo>
                    <a:pt x="1" y="349"/>
                  </a:lnTo>
                  <a:lnTo>
                    <a:pt x="1" y="697"/>
                  </a:lnTo>
                  <a:lnTo>
                    <a:pt x="20" y="1045"/>
                  </a:lnTo>
                  <a:lnTo>
                    <a:pt x="40" y="1393"/>
                  </a:lnTo>
                  <a:lnTo>
                    <a:pt x="97" y="1741"/>
                  </a:lnTo>
                  <a:lnTo>
                    <a:pt x="136" y="1799"/>
                  </a:lnTo>
                  <a:lnTo>
                    <a:pt x="155" y="1857"/>
                  </a:lnTo>
                  <a:lnTo>
                    <a:pt x="213" y="1915"/>
                  </a:lnTo>
                  <a:lnTo>
                    <a:pt x="271" y="1953"/>
                  </a:lnTo>
                  <a:lnTo>
                    <a:pt x="329" y="1973"/>
                  </a:lnTo>
                  <a:lnTo>
                    <a:pt x="387" y="1992"/>
                  </a:lnTo>
                  <a:lnTo>
                    <a:pt x="523" y="1992"/>
                  </a:lnTo>
                  <a:lnTo>
                    <a:pt x="600" y="1953"/>
                  </a:lnTo>
                  <a:lnTo>
                    <a:pt x="658" y="1915"/>
                  </a:lnTo>
                  <a:lnTo>
                    <a:pt x="697" y="1876"/>
                  </a:lnTo>
                  <a:lnTo>
                    <a:pt x="735" y="1818"/>
                  </a:lnTo>
                  <a:lnTo>
                    <a:pt x="774" y="1760"/>
                  </a:lnTo>
                  <a:lnTo>
                    <a:pt x="774" y="1702"/>
                  </a:lnTo>
                  <a:lnTo>
                    <a:pt x="793" y="1625"/>
                  </a:lnTo>
                  <a:lnTo>
                    <a:pt x="774" y="1567"/>
                  </a:lnTo>
                  <a:lnTo>
                    <a:pt x="735" y="1412"/>
                  </a:lnTo>
                  <a:lnTo>
                    <a:pt x="735" y="1354"/>
                  </a:lnTo>
                  <a:lnTo>
                    <a:pt x="716" y="1296"/>
                  </a:lnTo>
                  <a:lnTo>
                    <a:pt x="735" y="1335"/>
                  </a:lnTo>
                  <a:lnTo>
                    <a:pt x="697" y="1026"/>
                  </a:lnTo>
                  <a:lnTo>
                    <a:pt x="697" y="349"/>
                  </a:lnTo>
                  <a:lnTo>
                    <a:pt x="677" y="291"/>
                  </a:lnTo>
                  <a:lnTo>
                    <a:pt x="658" y="233"/>
                  </a:lnTo>
                  <a:lnTo>
                    <a:pt x="639" y="156"/>
                  </a:lnTo>
                  <a:lnTo>
                    <a:pt x="581" y="117"/>
                  </a:lnTo>
                  <a:lnTo>
                    <a:pt x="542" y="59"/>
                  </a:lnTo>
                  <a:lnTo>
                    <a:pt x="484" y="40"/>
                  </a:lnTo>
                  <a:lnTo>
                    <a:pt x="407" y="20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58" name="Google Shape;2558;p68"/>
            <p:cNvSpPr/>
            <p:nvPr/>
          </p:nvSpPr>
          <p:spPr>
            <a:xfrm>
              <a:off x="7137354" y="3140499"/>
              <a:ext cx="4652" cy="15344"/>
            </a:xfrm>
            <a:custGeom>
              <a:avLst/>
              <a:gdLst/>
              <a:ahLst/>
              <a:cxnLst/>
              <a:rect l="l" t="t" r="r" b="b"/>
              <a:pathLst>
                <a:path w="774" h="2553" extrusionOk="0">
                  <a:moveTo>
                    <a:pt x="329" y="1"/>
                  </a:moveTo>
                  <a:lnTo>
                    <a:pt x="271" y="20"/>
                  </a:lnTo>
                  <a:lnTo>
                    <a:pt x="213" y="40"/>
                  </a:lnTo>
                  <a:lnTo>
                    <a:pt x="155" y="78"/>
                  </a:lnTo>
                  <a:lnTo>
                    <a:pt x="97" y="117"/>
                  </a:lnTo>
                  <a:lnTo>
                    <a:pt x="58" y="156"/>
                  </a:lnTo>
                  <a:lnTo>
                    <a:pt x="19" y="214"/>
                  </a:lnTo>
                  <a:lnTo>
                    <a:pt x="0" y="291"/>
                  </a:lnTo>
                  <a:lnTo>
                    <a:pt x="0" y="349"/>
                  </a:lnTo>
                  <a:lnTo>
                    <a:pt x="0" y="852"/>
                  </a:lnTo>
                  <a:lnTo>
                    <a:pt x="0" y="1335"/>
                  </a:lnTo>
                  <a:lnTo>
                    <a:pt x="39" y="1818"/>
                  </a:lnTo>
                  <a:lnTo>
                    <a:pt x="97" y="2301"/>
                  </a:lnTo>
                  <a:lnTo>
                    <a:pt x="116" y="2359"/>
                  </a:lnTo>
                  <a:lnTo>
                    <a:pt x="155" y="2417"/>
                  </a:lnTo>
                  <a:lnTo>
                    <a:pt x="193" y="2475"/>
                  </a:lnTo>
                  <a:lnTo>
                    <a:pt x="251" y="2514"/>
                  </a:lnTo>
                  <a:lnTo>
                    <a:pt x="329" y="2533"/>
                  </a:lnTo>
                  <a:lnTo>
                    <a:pt x="387" y="2553"/>
                  </a:lnTo>
                  <a:lnTo>
                    <a:pt x="464" y="2553"/>
                  </a:lnTo>
                  <a:lnTo>
                    <a:pt x="522" y="2533"/>
                  </a:lnTo>
                  <a:lnTo>
                    <a:pt x="599" y="2514"/>
                  </a:lnTo>
                  <a:lnTo>
                    <a:pt x="638" y="2475"/>
                  </a:lnTo>
                  <a:lnTo>
                    <a:pt x="696" y="2437"/>
                  </a:lnTo>
                  <a:lnTo>
                    <a:pt x="735" y="2379"/>
                  </a:lnTo>
                  <a:lnTo>
                    <a:pt x="773" y="2263"/>
                  </a:lnTo>
                  <a:lnTo>
                    <a:pt x="773" y="2108"/>
                  </a:lnTo>
                  <a:lnTo>
                    <a:pt x="754" y="2108"/>
                  </a:lnTo>
                  <a:lnTo>
                    <a:pt x="754" y="2050"/>
                  </a:lnTo>
                  <a:lnTo>
                    <a:pt x="735" y="1915"/>
                  </a:lnTo>
                  <a:lnTo>
                    <a:pt x="715" y="1721"/>
                  </a:lnTo>
                  <a:lnTo>
                    <a:pt x="696" y="1258"/>
                  </a:lnTo>
                  <a:lnTo>
                    <a:pt x="677" y="349"/>
                  </a:lnTo>
                  <a:lnTo>
                    <a:pt x="677" y="291"/>
                  </a:lnTo>
                  <a:lnTo>
                    <a:pt x="657" y="233"/>
                  </a:lnTo>
                  <a:lnTo>
                    <a:pt x="619" y="156"/>
                  </a:lnTo>
                  <a:lnTo>
                    <a:pt x="580" y="117"/>
                  </a:lnTo>
                  <a:lnTo>
                    <a:pt x="522" y="59"/>
                  </a:lnTo>
                  <a:lnTo>
                    <a:pt x="464" y="40"/>
                  </a:lnTo>
                  <a:lnTo>
                    <a:pt x="406" y="20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59" name="Google Shape;2559;p68"/>
            <p:cNvSpPr/>
            <p:nvPr/>
          </p:nvSpPr>
          <p:spPr>
            <a:xfrm>
              <a:off x="7171743" y="3142242"/>
              <a:ext cx="4189" cy="9189"/>
            </a:xfrm>
            <a:custGeom>
              <a:avLst/>
              <a:gdLst/>
              <a:ahLst/>
              <a:cxnLst/>
              <a:rect l="l" t="t" r="r" b="b"/>
              <a:pathLst>
                <a:path w="697" h="1529" extrusionOk="0">
                  <a:moveTo>
                    <a:pt x="290" y="1"/>
                  </a:moveTo>
                  <a:lnTo>
                    <a:pt x="213" y="20"/>
                  </a:lnTo>
                  <a:lnTo>
                    <a:pt x="155" y="59"/>
                  </a:lnTo>
                  <a:lnTo>
                    <a:pt x="116" y="98"/>
                  </a:lnTo>
                  <a:lnTo>
                    <a:pt x="58" y="156"/>
                  </a:lnTo>
                  <a:lnTo>
                    <a:pt x="39" y="214"/>
                  </a:lnTo>
                  <a:lnTo>
                    <a:pt x="19" y="272"/>
                  </a:lnTo>
                  <a:lnTo>
                    <a:pt x="0" y="349"/>
                  </a:lnTo>
                  <a:lnTo>
                    <a:pt x="0" y="1180"/>
                  </a:lnTo>
                  <a:lnTo>
                    <a:pt x="19" y="1238"/>
                  </a:lnTo>
                  <a:lnTo>
                    <a:pt x="39" y="1315"/>
                  </a:lnTo>
                  <a:lnTo>
                    <a:pt x="58" y="1373"/>
                  </a:lnTo>
                  <a:lnTo>
                    <a:pt x="97" y="1412"/>
                  </a:lnTo>
                  <a:lnTo>
                    <a:pt x="155" y="1470"/>
                  </a:lnTo>
                  <a:lnTo>
                    <a:pt x="213" y="1489"/>
                  </a:lnTo>
                  <a:lnTo>
                    <a:pt x="290" y="1509"/>
                  </a:lnTo>
                  <a:lnTo>
                    <a:pt x="348" y="1528"/>
                  </a:lnTo>
                  <a:lnTo>
                    <a:pt x="425" y="1509"/>
                  </a:lnTo>
                  <a:lnTo>
                    <a:pt x="483" y="1489"/>
                  </a:lnTo>
                  <a:lnTo>
                    <a:pt x="541" y="1470"/>
                  </a:lnTo>
                  <a:lnTo>
                    <a:pt x="599" y="1412"/>
                  </a:lnTo>
                  <a:lnTo>
                    <a:pt x="638" y="1373"/>
                  </a:lnTo>
                  <a:lnTo>
                    <a:pt x="677" y="1315"/>
                  </a:lnTo>
                  <a:lnTo>
                    <a:pt x="696" y="1238"/>
                  </a:lnTo>
                  <a:lnTo>
                    <a:pt x="696" y="1180"/>
                  </a:lnTo>
                  <a:lnTo>
                    <a:pt x="696" y="349"/>
                  </a:lnTo>
                  <a:lnTo>
                    <a:pt x="696" y="272"/>
                  </a:lnTo>
                  <a:lnTo>
                    <a:pt x="677" y="214"/>
                  </a:lnTo>
                  <a:lnTo>
                    <a:pt x="638" y="156"/>
                  </a:lnTo>
                  <a:lnTo>
                    <a:pt x="599" y="98"/>
                  </a:lnTo>
                  <a:lnTo>
                    <a:pt x="541" y="59"/>
                  </a:lnTo>
                  <a:lnTo>
                    <a:pt x="483" y="20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60" name="Google Shape;2560;p68"/>
            <p:cNvSpPr/>
            <p:nvPr/>
          </p:nvSpPr>
          <p:spPr>
            <a:xfrm>
              <a:off x="7215189" y="3137247"/>
              <a:ext cx="4658" cy="15229"/>
            </a:xfrm>
            <a:custGeom>
              <a:avLst/>
              <a:gdLst/>
              <a:ahLst/>
              <a:cxnLst/>
              <a:rect l="l" t="t" r="r" b="b"/>
              <a:pathLst>
                <a:path w="775" h="2534" extrusionOk="0">
                  <a:moveTo>
                    <a:pt x="368" y="1"/>
                  </a:moveTo>
                  <a:lnTo>
                    <a:pt x="291" y="20"/>
                  </a:lnTo>
                  <a:lnTo>
                    <a:pt x="233" y="59"/>
                  </a:lnTo>
                  <a:lnTo>
                    <a:pt x="194" y="97"/>
                  </a:lnTo>
                  <a:lnTo>
                    <a:pt x="136" y="155"/>
                  </a:lnTo>
                  <a:lnTo>
                    <a:pt x="117" y="213"/>
                  </a:lnTo>
                  <a:lnTo>
                    <a:pt x="98" y="271"/>
                  </a:lnTo>
                  <a:lnTo>
                    <a:pt x="78" y="349"/>
                  </a:lnTo>
                  <a:lnTo>
                    <a:pt x="78" y="1257"/>
                  </a:lnTo>
                  <a:lnTo>
                    <a:pt x="40" y="1683"/>
                  </a:lnTo>
                  <a:lnTo>
                    <a:pt x="20" y="1915"/>
                  </a:lnTo>
                  <a:lnTo>
                    <a:pt x="20" y="2011"/>
                  </a:lnTo>
                  <a:lnTo>
                    <a:pt x="1" y="2088"/>
                  </a:lnTo>
                  <a:lnTo>
                    <a:pt x="1" y="2108"/>
                  </a:lnTo>
                  <a:lnTo>
                    <a:pt x="1" y="2243"/>
                  </a:lnTo>
                  <a:lnTo>
                    <a:pt x="40" y="2359"/>
                  </a:lnTo>
                  <a:lnTo>
                    <a:pt x="78" y="2417"/>
                  </a:lnTo>
                  <a:lnTo>
                    <a:pt x="117" y="2475"/>
                  </a:lnTo>
                  <a:lnTo>
                    <a:pt x="175" y="2494"/>
                  </a:lnTo>
                  <a:lnTo>
                    <a:pt x="252" y="2533"/>
                  </a:lnTo>
                  <a:lnTo>
                    <a:pt x="368" y="2533"/>
                  </a:lnTo>
                  <a:lnTo>
                    <a:pt x="446" y="2514"/>
                  </a:lnTo>
                  <a:lnTo>
                    <a:pt x="504" y="2494"/>
                  </a:lnTo>
                  <a:lnTo>
                    <a:pt x="562" y="2456"/>
                  </a:lnTo>
                  <a:lnTo>
                    <a:pt x="620" y="2417"/>
                  </a:lnTo>
                  <a:lnTo>
                    <a:pt x="658" y="2359"/>
                  </a:lnTo>
                  <a:lnTo>
                    <a:pt x="678" y="2282"/>
                  </a:lnTo>
                  <a:lnTo>
                    <a:pt x="736" y="1799"/>
                  </a:lnTo>
                  <a:lnTo>
                    <a:pt x="755" y="1315"/>
                  </a:lnTo>
                  <a:lnTo>
                    <a:pt x="774" y="832"/>
                  </a:lnTo>
                  <a:lnTo>
                    <a:pt x="774" y="349"/>
                  </a:lnTo>
                  <a:lnTo>
                    <a:pt x="774" y="271"/>
                  </a:lnTo>
                  <a:lnTo>
                    <a:pt x="755" y="213"/>
                  </a:lnTo>
                  <a:lnTo>
                    <a:pt x="716" y="155"/>
                  </a:lnTo>
                  <a:lnTo>
                    <a:pt x="678" y="97"/>
                  </a:lnTo>
                  <a:lnTo>
                    <a:pt x="620" y="59"/>
                  </a:lnTo>
                  <a:lnTo>
                    <a:pt x="562" y="20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61" name="Google Shape;2561;p68"/>
            <p:cNvSpPr/>
            <p:nvPr/>
          </p:nvSpPr>
          <p:spPr>
            <a:xfrm>
              <a:off x="7242378" y="3134459"/>
              <a:ext cx="6395" cy="14761"/>
            </a:xfrm>
            <a:custGeom>
              <a:avLst/>
              <a:gdLst/>
              <a:ahLst/>
              <a:cxnLst/>
              <a:rect l="l" t="t" r="r" b="b"/>
              <a:pathLst>
                <a:path w="1064" h="2456" extrusionOk="0">
                  <a:moveTo>
                    <a:pt x="252" y="1"/>
                  </a:moveTo>
                  <a:lnTo>
                    <a:pt x="194" y="39"/>
                  </a:lnTo>
                  <a:lnTo>
                    <a:pt x="136" y="78"/>
                  </a:lnTo>
                  <a:lnTo>
                    <a:pt x="78" y="117"/>
                  </a:lnTo>
                  <a:lnTo>
                    <a:pt x="39" y="175"/>
                  </a:lnTo>
                  <a:lnTo>
                    <a:pt x="0" y="291"/>
                  </a:lnTo>
                  <a:lnTo>
                    <a:pt x="20" y="445"/>
                  </a:lnTo>
                  <a:lnTo>
                    <a:pt x="78" y="890"/>
                  </a:lnTo>
                  <a:lnTo>
                    <a:pt x="155" y="1315"/>
                  </a:lnTo>
                  <a:lnTo>
                    <a:pt x="252" y="1760"/>
                  </a:lnTo>
                  <a:lnTo>
                    <a:pt x="387" y="2185"/>
                  </a:lnTo>
                  <a:lnTo>
                    <a:pt x="406" y="2263"/>
                  </a:lnTo>
                  <a:lnTo>
                    <a:pt x="445" y="2321"/>
                  </a:lnTo>
                  <a:lnTo>
                    <a:pt x="484" y="2359"/>
                  </a:lnTo>
                  <a:lnTo>
                    <a:pt x="542" y="2398"/>
                  </a:lnTo>
                  <a:lnTo>
                    <a:pt x="600" y="2437"/>
                  </a:lnTo>
                  <a:lnTo>
                    <a:pt x="677" y="2456"/>
                  </a:lnTo>
                  <a:lnTo>
                    <a:pt x="735" y="2456"/>
                  </a:lnTo>
                  <a:lnTo>
                    <a:pt x="812" y="2437"/>
                  </a:lnTo>
                  <a:lnTo>
                    <a:pt x="870" y="2417"/>
                  </a:lnTo>
                  <a:lnTo>
                    <a:pt x="928" y="2379"/>
                  </a:lnTo>
                  <a:lnTo>
                    <a:pt x="967" y="2321"/>
                  </a:lnTo>
                  <a:lnTo>
                    <a:pt x="1025" y="2263"/>
                  </a:lnTo>
                  <a:lnTo>
                    <a:pt x="1044" y="2205"/>
                  </a:lnTo>
                  <a:lnTo>
                    <a:pt x="1064" y="2147"/>
                  </a:lnTo>
                  <a:lnTo>
                    <a:pt x="1064" y="2069"/>
                  </a:lnTo>
                  <a:lnTo>
                    <a:pt x="1044" y="2011"/>
                  </a:lnTo>
                  <a:lnTo>
                    <a:pt x="928" y="1586"/>
                  </a:lnTo>
                  <a:lnTo>
                    <a:pt x="832" y="1141"/>
                  </a:lnTo>
                  <a:lnTo>
                    <a:pt x="754" y="697"/>
                  </a:lnTo>
                  <a:lnTo>
                    <a:pt x="677" y="252"/>
                  </a:lnTo>
                  <a:lnTo>
                    <a:pt x="658" y="194"/>
                  </a:lnTo>
                  <a:lnTo>
                    <a:pt x="619" y="136"/>
                  </a:lnTo>
                  <a:lnTo>
                    <a:pt x="580" y="78"/>
                  </a:lnTo>
                  <a:lnTo>
                    <a:pt x="522" y="39"/>
                  </a:lnTo>
                  <a:lnTo>
                    <a:pt x="445" y="20"/>
                  </a:lnTo>
                  <a:lnTo>
                    <a:pt x="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62" name="Google Shape;2562;p68"/>
            <p:cNvSpPr/>
            <p:nvPr/>
          </p:nvSpPr>
          <p:spPr>
            <a:xfrm>
              <a:off x="7280253" y="3126676"/>
              <a:ext cx="4652" cy="14178"/>
            </a:xfrm>
            <a:custGeom>
              <a:avLst/>
              <a:gdLst/>
              <a:ahLst/>
              <a:cxnLst/>
              <a:rect l="l" t="t" r="r" b="b"/>
              <a:pathLst>
                <a:path w="774" h="2359" extrusionOk="0">
                  <a:moveTo>
                    <a:pt x="232" y="1"/>
                  </a:moveTo>
                  <a:lnTo>
                    <a:pt x="174" y="39"/>
                  </a:lnTo>
                  <a:lnTo>
                    <a:pt x="116" y="78"/>
                  </a:lnTo>
                  <a:lnTo>
                    <a:pt x="78" y="117"/>
                  </a:lnTo>
                  <a:lnTo>
                    <a:pt x="39" y="175"/>
                  </a:lnTo>
                  <a:lnTo>
                    <a:pt x="20" y="233"/>
                  </a:lnTo>
                  <a:lnTo>
                    <a:pt x="0" y="291"/>
                  </a:lnTo>
                  <a:lnTo>
                    <a:pt x="0" y="445"/>
                  </a:lnTo>
                  <a:lnTo>
                    <a:pt x="20" y="542"/>
                  </a:lnTo>
                  <a:lnTo>
                    <a:pt x="20" y="581"/>
                  </a:lnTo>
                  <a:lnTo>
                    <a:pt x="39" y="793"/>
                  </a:lnTo>
                  <a:lnTo>
                    <a:pt x="58" y="1199"/>
                  </a:lnTo>
                  <a:lnTo>
                    <a:pt x="78" y="2011"/>
                  </a:lnTo>
                  <a:lnTo>
                    <a:pt x="78" y="2069"/>
                  </a:lnTo>
                  <a:lnTo>
                    <a:pt x="97" y="2146"/>
                  </a:lnTo>
                  <a:lnTo>
                    <a:pt x="136" y="2204"/>
                  </a:lnTo>
                  <a:lnTo>
                    <a:pt x="174" y="2262"/>
                  </a:lnTo>
                  <a:lnTo>
                    <a:pt x="232" y="2301"/>
                  </a:lnTo>
                  <a:lnTo>
                    <a:pt x="290" y="2340"/>
                  </a:lnTo>
                  <a:lnTo>
                    <a:pt x="348" y="2359"/>
                  </a:lnTo>
                  <a:lnTo>
                    <a:pt x="426" y="2359"/>
                  </a:lnTo>
                  <a:lnTo>
                    <a:pt x="503" y="2340"/>
                  </a:lnTo>
                  <a:lnTo>
                    <a:pt x="561" y="2320"/>
                  </a:lnTo>
                  <a:lnTo>
                    <a:pt x="619" y="2301"/>
                  </a:lnTo>
                  <a:lnTo>
                    <a:pt x="677" y="2243"/>
                  </a:lnTo>
                  <a:lnTo>
                    <a:pt x="716" y="2204"/>
                  </a:lnTo>
                  <a:lnTo>
                    <a:pt x="754" y="2146"/>
                  </a:lnTo>
                  <a:lnTo>
                    <a:pt x="774" y="2088"/>
                  </a:lnTo>
                  <a:lnTo>
                    <a:pt x="774" y="2011"/>
                  </a:lnTo>
                  <a:lnTo>
                    <a:pt x="774" y="1566"/>
                  </a:lnTo>
                  <a:lnTo>
                    <a:pt x="754" y="1122"/>
                  </a:lnTo>
                  <a:lnTo>
                    <a:pt x="716" y="697"/>
                  </a:lnTo>
                  <a:lnTo>
                    <a:pt x="677" y="252"/>
                  </a:lnTo>
                  <a:lnTo>
                    <a:pt x="638" y="194"/>
                  </a:lnTo>
                  <a:lnTo>
                    <a:pt x="619" y="136"/>
                  </a:lnTo>
                  <a:lnTo>
                    <a:pt x="561" y="78"/>
                  </a:lnTo>
                  <a:lnTo>
                    <a:pt x="503" y="39"/>
                  </a:lnTo>
                  <a:lnTo>
                    <a:pt x="445" y="20"/>
                  </a:lnTo>
                  <a:lnTo>
                    <a:pt x="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63" name="Google Shape;2563;p68"/>
            <p:cNvSpPr/>
            <p:nvPr/>
          </p:nvSpPr>
          <p:spPr>
            <a:xfrm>
              <a:off x="7068226" y="2834253"/>
              <a:ext cx="151620" cy="288246"/>
            </a:xfrm>
            <a:custGeom>
              <a:avLst/>
              <a:gdLst/>
              <a:ahLst/>
              <a:cxnLst/>
              <a:rect l="l" t="t" r="r" b="b"/>
              <a:pathLst>
                <a:path w="25228" h="47961" extrusionOk="0">
                  <a:moveTo>
                    <a:pt x="23565" y="0"/>
                  </a:moveTo>
                  <a:lnTo>
                    <a:pt x="23487" y="19"/>
                  </a:lnTo>
                  <a:lnTo>
                    <a:pt x="22018" y="599"/>
                  </a:lnTo>
                  <a:lnTo>
                    <a:pt x="20549" y="1160"/>
                  </a:lnTo>
                  <a:lnTo>
                    <a:pt x="17611" y="2300"/>
                  </a:lnTo>
                  <a:lnTo>
                    <a:pt x="16142" y="2880"/>
                  </a:lnTo>
                  <a:lnTo>
                    <a:pt x="14692" y="3480"/>
                  </a:lnTo>
                  <a:lnTo>
                    <a:pt x="13242" y="4118"/>
                  </a:lnTo>
                  <a:lnTo>
                    <a:pt x="11811" y="4794"/>
                  </a:lnTo>
                  <a:lnTo>
                    <a:pt x="10903" y="5239"/>
                  </a:lnTo>
                  <a:lnTo>
                    <a:pt x="9994" y="5703"/>
                  </a:lnTo>
                  <a:lnTo>
                    <a:pt x="9105" y="6186"/>
                  </a:lnTo>
                  <a:lnTo>
                    <a:pt x="8216" y="6689"/>
                  </a:lnTo>
                  <a:lnTo>
                    <a:pt x="7346" y="7191"/>
                  </a:lnTo>
                  <a:lnTo>
                    <a:pt x="6495" y="7752"/>
                  </a:lnTo>
                  <a:lnTo>
                    <a:pt x="5645" y="8312"/>
                  </a:lnTo>
                  <a:lnTo>
                    <a:pt x="4833" y="8912"/>
                  </a:lnTo>
                  <a:lnTo>
                    <a:pt x="4195" y="9414"/>
                  </a:lnTo>
                  <a:lnTo>
                    <a:pt x="3557" y="9936"/>
                  </a:lnTo>
                  <a:lnTo>
                    <a:pt x="2938" y="10478"/>
                  </a:lnTo>
                  <a:lnTo>
                    <a:pt x="2359" y="11077"/>
                  </a:lnTo>
                  <a:lnTo>
                    <a:pt x="2088" y="11367"/>
                  </a:lnTo>
                  <a:lnTo>
                    <a:pt x="1817" y="11676"/>
                  </a:lnTo>
                  <a:lnTo>
                    <a:pt x="1566" y="12005"/>
                  </a:lnTo>
                  <a:lnTo>
                    <a:pt x="1315" y="12333"/>
                  </a:lnTo>
                  <a:lnTo>
                    <a:pt x="1083" y="12662"/>
                  </a:lnTo>
                  <a:lnTo>
                    <a:pt x="870" y="13010"/>
                  </a:lnTo>
                  <a:lnTo>
                    <a:pt x="677" y="13377"/>
                  </a:lnTo>
                  <a:lnTo>
                    <a:pt x="503" y="13744"/>
                  </a:lnTo>
                  <a:lnTo>
                    <a:pt x="387" y="13957"/>
                  </a:lnTo>
                  <a:lnTo>
                    <a:pt x="309" y="14189"/>
                  </a:lnTo>
                  <a:lnTo>
                    <a:pt x="174" y="14653"/>
                  </a:lnTo>
                  <a:lnTo>
                    <a:pt x="77" y="15117"/>
                  </a:lnTo>
                  <a:lnTo>
                    <a:pt x="19" y="15562"/>
                  </a:lnTo>
                  <a:lnTo>
                    <a:pt x="0" y="16026"/>
                  </a:lnTo>
                  <a:lnTo>
                    <a:pt x="19" y="16509"/>
                  </a:lnTo>
                  <a:lnTo>
                    <a:pt x="58" y="16992"/>
                  </a:lnTo>
                  <a:lnTo>
                    <a:pt x="97" y="17475"/>
                  </a:lnTo>
                  <a:lnTo>
                    <a:pt x="174" y="18171"/>
                  </a:lnTo>
                  <a:lnTo>
                    <a:pt x="290" y="18867"/>
                  </a:lnTo>
                  <a:lnTo>
                    <a:pt x="522" y="20278"/>
                  </a:lnTo>
                  <a:lnTo>
                    <a:pt x="793" y="21651"/>
                  </a:lnTo>
                  <a:lnTo>
                    <a:pt x="1083" y="23043"/>
                  </a:lnTo>
                  <a:lnTo>
                    <a:pt x="1469" y="24841"/>
                  </a:lnTo>
                  <a:lnTo>
                    <a:pt x="1895" y="26638"/>
                  </a:lnTo>
                  <a:lnTo>
                    <a:pt x="2339" y="28417"/>
                  </a:lnTo>
                  <a:lnTo>
                    <a:pt x="2784" y="30215"/>
                  </a:lnTo>
                  <a:lnTo>
                    <a:pt x="3267" y="31993"/>
                  </a:lnTo>
                  <a:lnTo>
                    <a:pt x="3750" y="33772"/>
                  </a:lnTo>
                  <a:lnTo>
                    <a:pt x="4717" y="37329"/>
                  </a:lnTo>
                  <a:lnTo>
                    <a:pt x="5664" y="40692"/>
                  </a:lnTo>
                  <a:lnTo>
                    <a:pt x="6611" y="44036"/>
                  </a:lnTo>
                  <a:lnTo>
                    <a:pt x="7153" y="45873"/>
                  </a:lnTo>
                  <a:lnTo>
                    <a:pt x="7404" y="46781"/>
                  </a:lnTo>
                  <a:lnTo>
                    <a:pt x="7617" y="47709"/>
                  </a:lnTo>
                  <a:lnTo>
                    <a:pt x="7636" y="47787"/>
                  </a:lnTo>
                  <a:lnTo>
                    <a:pt x="7675" y="47845"/>
                  </a:lnTo>
                  <a:lnTo>
                    <a:pt x="7733" y="47883"/>
                  </a:lnTo>
                  <a:lnTo>
                    <a:pt x="7771" y="47922"/>
                  </a:lnTo>
                  <a:lnTo>
                    <a:pt x="7829" y="47941"/>
                  </a:lnTo>
                  <a:lnTo>
                    <a:pt x="7907" y="47961"/>
                  </a:lnTo>
                  <a:lnTo>
                    <a:pt x="8023" y="47941"/>
                  </a:lnTo>
                  <a:lnTo>
                    <a:pt x="8139" y="47883"/>
                  </a:lnTo>
                  <a:lnTo>
                    <a:pt x="8197" y="47845"/>
                  </a:lnTo>
                  <a:lnTo>
                    <a:pt x="8235" y="47787"/>
                  </a:lnTo>
                  <a:lnTo>
                    <a:pt x="8274" y="47729"/>
                  </a:lnTo>
                  <a:lnTo>
                    <a:pt x="8293" y="47671"/>
                  </a:lnTo>
                  <a:lnTo>
                    <a:pt x="8293" y="47593"/>
                  </a:lnTo>
                  <a:lnTo>
                    <a:pt x="8293" y="47516"/>
                  </a:lnTo>
                  <a:lnTo>
                    <a:pt x="8042" y="46453"/>
                  </a:lnTo>
                  <a:lnTo>
                    <a:pt x="7771" y="45390"/>
                  </a:lnTo>
                  <a:lnTo>
                    <a:pt x="7481" y="44326"/>
                  </a:lnTo>
                  <a:lnTo>
                    <a:pt x="7172" y="43263"/>
                  </a:lnTo>
                  <a:lnTo>
                    <a:pt x="6534" y="41156"/>
                  </a:lnTo>
                  <a:lnTo>
                    <a:pt x="5915" y="39049"/>
                  </a:lnTo>
                  <a:lnTo>
                    <a:pt x="4949" y="35589"/>
                  </a:lnTo>
                  <a:lnTo>
                    <a:pt x="4021" y="32128"/>
                  </a:lnTo>
                  <a:lnTo>
                    <a:pt x="3557" y="30408"/>
                  </a:lnTo>
                  <a:lnTo>
                    <a:pt x="3112" y="28668"/>
                  </a:lnTo>
                  <a:lnTo>
                    <a:pt x="2687" y="26928"/>
                  </a:lnTo>
                  <a:lnTo>
                    <a:pt x="2262" y="25189"/>
                  </a:lnTo>
                  <a:lnTo>
                    <a:pt x="1914" y="23642"/>
                  </a:lnTo>
                  <a:lnTo>
                    <a:pt x="1585" y="22096"/>
                  </a:lnTo>
                  <a:lnTo>
                    <a:pt x="1276" y="20549"/>
                  </a:lnTo>
                  <a:lnTo>
                    <a:pt x="1005" y="18983"/>
                  </a:lnTo>
                  <a:lnTo>
                    <a:pt x="851" y="18036"/>
                  </a:lnTo>
                  <a:lnTo>
                    <a:pt x="773" y="17553"/>
                  </a:lnTo>
                  <a:lnTo>
                    <a:pt x="715" y="17069"/>
                  </a:lnTo>
                  <a:lnTo>
                    <a:pt x="677" y="16567"/>
                  </a:lnTo>
                  <a:lnTo>
                    <a:pt x="657" y="16084"/>
                  </a:lnTo>
                  <a:lnTo>
                    <a:pt x="677" y="15600"/>
                  </a:lnTo>
                  <a:lnTo>
                    <a:pt x="735" y="15136"/>
                  </a:lnTo>
                  <a:lnTo>
                    <a:pt x="812" y="14788"/>
                  </a:lnTo>
                  <a:lnTo>
                    <a:pt x="909" y="14460"/>
                  </a:lnTo>
                  <a:lnTo>
                    <a:pt x="1044" y="14131"/>
                  </a:lnTo>
                  <a:lnTo>
                    <a:pt x="1179" y="13802"/>
                  </a:lnTo>
                  <a:lnTo>
                    <a:pt x="1353" y="13474"/>
                  </a:lnTo>
                  <a:lnTo>
                    <a:pt x="1547" y="13165"/>
                  </a:lnTo>
                  <a:lnTo>
                    <a:pt x="1740" y="12855"/>
                  </a:lnTo>
                  <a:lnTo>
                    <a:pt x="1972" y="12565"/>
                  </a:lnTo>
                  <a:lnTo>
                    <a:pt x="2204" y="12275"/>
                  </a:lnTo>
                  <a:lnTo>
                    <a:pt x="2436" y="11985"/>
                  </a:lnTo>
                  <a:lnTo>
                    <a:pt x="2938" y="11463"/>
                  </a:lnTo>
                  <a:lnTo>
                    <a:pt x="3460" y="10961"/>
                  </a:lnTo>
                  <a:lnTo>
                    <a:pt x="3982" y="10497"/>
                  </a:lnTo>
                  <a:lnTo>
                    <a:pt x="4717" y="9878"/>
                  </a:lnTo>
                  <a:lnTo>
                    <a:pt x="5471" y="9298"/>
                  </a:lnTo>
                  <a:lnTo>
                    <a:pt x="6244" y="8738"/>
                  </a:lnTo>
                  <a:lnTo>
                    <a:pt x="7056" y="8196"/>
                  </a:lnTo>
                  <a:lnTo>
                    <a:pt x="7868" y="7694"/>
                  </a:lnTo>
                  <a:lnTo>
                    <a:pt x="8699" y="7211"/>
                  </a:lnTo>
                  <a:lnTo>
                    <a:pt x="9530" y="6727"/>
                  </a:lnTo>
                  <a:lnTo>
                    <a:pt x="10381" y="6283"/>
                  </a:lnTo>
                  <a:lnTo>
                    <a:pt x="11193" y="5877"/>
                  </a:lnTo>
                  <a:lnTo>
                    <a:pt x="12005" y="5471"/>
                  </a:lnTo>
                  <a:lnTo>
                    <a:pt x="12817" y="5084"/>
                  </a:lnTo>
                  <a:lnTo>
                    <a:pt x="13648" y="4717"/>
                  </a:lnTo>
                  <a:lnTo>
                    <a:pt x="15291" y="4002"/>
                  </a:lnTo>
                  <a:lnTo>
                    <a:pt x="16953" y="3306"/>
                  </a:lnTo>
                  <a:lnTo>
                    <a:pt x="18635" y="2648"/>
                  </a:lnTo>
                  <a:lnTo>
                    <a:pt x="20317" y="1991"/>
                  </a:lnTo>
                  <a:lnTo>
                    <a:pt x="21999" y="1334"/>
                  </a:lnTo>
                  <a:lnTo>
                    <a:pt x="23373" y="797"/>
                  </a:lnTo>
                  <a:lnTo>
                    <a:pt x="23449" y="1025"/>
                  </a:lnTo>
                  <a:lnTo>
                    <a:pt x="23623" y="1624"/>
                  </a:lnTo>
                  <a:lnTo>
                    <a:pt x="23777" y="2242"/>
                  </a:lnTo>
                  <a:lnTo>
                    <a:pt x="23893" y="2842"/>
                  </a:lnTo>
                  <a:lnTo>
                    <a:pt x="24029" y="3460"/>
                  </a:lnTo>
                  <a:lnTo>
                    <a:pt x="24183" y="4060"/>
                  </a:lnTo>
                  <a:lnTo>
                    <a:pt x="24338" y="4659"/>
                  </a:lnTo>
                  <a:lnTo>
                    <a:pt x="24436" y="4934"/>
                  </a:lnTo>
                  <a:lnTo>
                    <a:pt x="22888" y="5471"/>
                  </a:lnTo>
                  <a:lnTo>
                    <a:pt x="20994" y="6128"/>
                  </a:lnTo>
                  <a:lnTo>
                    <a:pt x="19119" y="6843"/>
                  </a:lnTo>
                  <a:lnTo>
                    <a:pt x="18171" y="7211"/>
                  </a:lnTo>
                  <a:lnTo>
                    <a:pt x="17243" y="7597"/>
                  </a:lnTo>
                  <a:lnTo>
                    <a:pt x="16316" y="7984"/>
                  </a:lnTo>
                  <a:lnTo>
                    <a:pt x="15388" y="8390"/>
                  </a:lnTo>
                  <a:lnTo>
                    <a:pt x="14479" y="8815"/>
                  </a:lnTo>
                  <a:lnTo>
                    <a:pt x="13590" y="9260"/>
                  </a:lnTo>
                  <a:lnTo>
                    <a:pt x="12681" y="9704"/>
                  </a:lnTo>
                  <a:lnTo>
                    <a:pt x="11811" y="10188"/>
                  </a:lnTo>
                  <a:lnTo>
                    <a:pt x="10942" y="10671"/>
                  </a:lnTo>
                  <a:lnTo>
                    <a:pt x="10072" y="11193"/>
                  </a:lnTo>
                  <a:lnTo>
                    <a:pt x="9395" y="11618"/>
                  </a:lnTo>
                  <a:lnTo>
                    <a:pt x="8738" y="12063"/>
                  </a:lnTo>
                  <a:lnTo>
                    <a:pt x="8061" y="12546"/>
                  </a:lnTo>
                  <a:lnTo>
                    <a:pt x="7423" y="13049"/>
                  </a:lnTo>
                  <a:lnTo>
                    <a:pt x="7114" y="13300"/>
                  </a:lnTo>
                  <a:lnTo>
                    <a:pt x="6824" y="13570"/>
                  </a:lnTo>
                  <a:lnTo>
                    <a:pt x="6534" y="13860"/>
                  </a:lnTo>
                  <a:lnTo>
                    <a:pt x="6244" y="14150"/>
                  </a:lnTo>
                  <a:lnTo>
                    <a:pt x="5973" y="14440"/>
                  </a:lnTo>
                  <a:lnTo>
                    <a:pt x="5722" y="14750"/>
                  </a:lnTo>
                  <a:lnTo>
                    <a:pt x="5471" y="15059"/>
                  </a:lnTo>
                  <a:lnTo>
                    <a:pt x="5239" y="15388"/>
                  </a:lnTo>
                  <a:lnTo>
                    <a:pt x="5104" y="15620"/>
                  </a:lnTo>
                  <a:lnTo>
                    <a:pt x="4968" y="15852"/>
                  </a:lnTo>
                  <a:lnTo>
                    <a:pt x="4852" y="16064"/>
                  </a:lnTo>
                  <a:lnTo>
                    <a:pt x="4756" y="16296"/>
                  </a:lnTo>
                  <a:lnTo>
                    <a:pt x="4659" y="16528"/>
                  </a:lnTo>
                  <a:lnTo>
                    <a:pt x="4582" y="16760"/>
                  </a:lnTo>
                  <a:lnTo>
                    <a:pt x="4524" y="16992"/>
                  </a:lnTo>
                  <a:lnTo>
                    <a:pt x="4466" y="17243"/>
                  </a:lnTo>
                  <a:lnTo>
                    <a:pt x="4388" y="17707"/>
                  </a:lnTo>
                  <a:lnTo>
                    <a:pt x="4350" y="18210"/>
                  </a:lnTo>
                  <a:lnTo>
                    <a:pt x="4369" y="18713"/>
                  </a:lnTo>
                  <a:lnTo>
                    <a:pt x="4408" y="19235"/>
                  </a:lnTo>
                  <a:lnTo>
                    <a:pt x="4485" y="19679"/>
                  </a:lnTo>
                  <a:lnTo>
                    <a:pt x="4562" y="20143"/>
                  </a:lnTo>
                  <a:lnTo>
                    <a:pt x="4659" y="20588"/>
                  </a:lnTo>
                  <a:lnTo>
                    <a:pt x="4775" y="21032"/>
                  </a:lnTo>
                  <a:lnTo>
                    <a:pt x="5007" y="21922"/>
                  </a:lnTo>
                  <a:lnTo>
                    <a:pt x="5258" y="22811"/>
                  </a:lnTo>
                  <a:lnTo>
                    <a:pt x="5664" y="24106"/>
                  </a:lnTo>
                  <a:lnTo>
                    <a:pt x="6070" y="25401"/>
                  </a:lnTo>
                  <a:lnTo>
                    <a:pt x="6495" y="26696"/>
                  </a:lnTo>
                  <a:lnTo>
                    <a:pt x="6940" y="27972"/>
                  </a:lnTo>
                  <a:lnTo>
                    <a:pt x="7965" y="30911"/>
                  </a:lnTo>
                  <a:lnTo>
                    <a:pt x="9028" y="33830"/>
                  </a:lnTo>
                  <a:lnTo>
                    <a:pt x="10110" y="36749"/>
                  </a:lnTo>
                  <a:lnTo>
                    <a:pt x="11212" y="39648"/>
                  </a:lnTo>
                  <a:lnTo>
                    <a:pt x="11947" y="41601"/>
                  </a:lnTo>
                  <a:lnTo>
                    <a:pt x="12701" y="43572"/>
                  </a:lnTo>
                  <a:lnTo>
                    <a:pt x="13068" y="44539"/>
                  </a:lnTo>
                  <a:lnTo>
                    <a:pt x="13474" y="45506"/>
                  </a:lnTo>
                  <a:lnTo>
                    <a:pt x="13880" y="46472"/>
                  </a:lnTo>
                  <a:lnTo>
                    <a:pt x="14324" y="47419"/>
                  </a:lnTo>
                  <a:lnTo>
                    <a:pt x="14363" y="47477"/>
                  </a:lnTo>
                  <a:lnTo>
                    <a:pt x="14402" y="47535"/>
                  </a:lnTo>
                  <a:lnTo>
                    <a:pt x="14460" y="47574"/>
                  </a:lnTo>
                  <a:lnTo>
                    <a:pt x="14518" y="47593"/>
                  </a:lnTo>
                  <a:lnTo>
                    <a:pt x="14634" y="47593"/>
                  </a:lnTo>
                  <a:lnTo>
                    <a:pt x="14750" y="47555"/>
                  </a:lnTo>
                  <a:lnTo>
                    <a:pt x="14866" y="47458"/>
                  </a:lnTo>
                  <a:lnTo>
                    <a:pt x="14904" y="47400"/>
                  </a:lnTo>
                  <a:lnTo>
                    <a:pt x="14924" y="47342"/>
                  </a:lnTo>
                  <a:lnTo>
                    <a:pt x="14943" y="47284"/>
                  </a:lnTo>
                  <a:lnTo>
                    <a:pt x="14943" y="47207"/>
                  </a:lnTo>
                  <a:lnTo>
                    <a:pt x="14943" y="47149"/>
                  </a:lnTo>
                  <a:lnTo>
                    <a:pt x="14924" y="47071"/>
                  </a:lnTo>
                  <a:lnTo>
                    <a:pt x="14556" y="46298"/>
                  </a:lnTo>
                  <a:lnTo>
                    <a:pt x="14228" y="45525"/>
                  </a:lnTo>
                  <a:lnTo>
                    <a:pt x="13919" y="44732"/>
                  </a:lnTo>
                  <a:lnTo>
                    <a:pt x="13590" y="43959"/>
                  </a:lnTo>
                  <a:lnTo>
                    <a:pt x="12391" y="40789"/>
                  </a:lnTo>
                  <a:lnTo>
                    <a:pt x="11328" y="38024"/>
                  </a:lnTo>
                  <a:lnTo>
                    <a:pt x="10284" y="35260"/>
                  </a:lnTo>
                  <a:lnTo>
                    <a:pt x="9260" y="32476"/>
                  </a:lnTo>
                  <a:lnTo>
                    <a:pt x="8254" y="29693"/>
                  </a:lnTo>
                  <a:lnTo>
                    <a:pt x="7443" y="27334"/>
                  </a:lnTo>
                  <a:lnTo>
                    <a:pt x="7037" y="26155"/>
                  </a:lnTo>
                  <a:lnTo>
                    <a:pt x="6631" y="24976"/>
                  </a:lnTo>
                  <a:lnTo>
                    <a:pt x="6263" y="23797"/>
                  </a:lnTo>
                  <a:lnTo>
                    <a:pt x="5896" y="22598"/>
                  </a:lnTo>
                  <a:lnTo>
                    <a:pt x="5587" y="21400"/>
                  </a:lnTo>
                  <a:lnTo>
                    <a:pt x="5297" y="20182"/>
                  </a:lnTo>
                  <a:lnTo>
                    <a:pt x="5200" y="19795"/>
                  </a:lnTo>
                  <a:lnTo>
                    <a:pt x="5142" y="19389"/>
                  </a:lnTo>
                  <a:lnTo>
                    <a:pt x="5084" y="18983"/>
                  </a:lnTo>
                  <a:lnTo>
                    <a:pt x="5046" y="18577"/>
                  </a:lnTo>
                  <a:lnTo>
                    <a:pt x="5026" y="18171"/>
                  </a:lnTo>
                  <a:lnTo>
                    <a:pt x="5065" y="17765"/>
                  </a:lnTo>
                  <a:lnTo>
                    <a:pt x="5123" y="17359"/>
                  </a:lnTo>
                  <a:lnTo>
                    <a:pt x="5162" y="17166"/>
                  </a:lnTo>
                  <a:lnTo>
                    <a:pt x="5220" y="16973"/>
                  </a:lnTo>
                  <a:lnTo>
                    <a:pt x="5355" y="16625"/>
                  </a:lnTo>
                  <a:lnTo>
                    <a:pt x="5509" y="16296"/>
                  </a:lnTo>
                  <a:lnTo>
                    <a:pt x="5683" y="15987"/>
                  </a:lnTo>
                  <a:lnTo>
                    <a:pt x="5877" y="15678"/>
                  </a:lnTo>
                  <a:lnTo>
                    <a:pt x="6089" y="15368"/>
                  </a:lnTo>
                  <a:lnTo>
                    <a:pt x="6321" y="15078"/>
                  </a:lnTo>
                  <a:lnTo>
                    <a:pt x="6553" y="14808"/>
                  </a:lnTo>
                  <a:lnTo>
                    <a:pt x="6824" y="14537"/>
                  </a:lnTo>
                  <a:lnTo>
                    <a:pt x="7075" y="14266"/>
                  </a:lnTo>
                  <a:lnTo>
                    <a:pt x="7365" y="14015"/>
                  </a:lnTo>
                  <a:lnTo>
                    <a:pt x="7926" y="13532"/>
                  </a:lnTo>
                  <a:lnTo>
                    <a:pt x="8506" y="13087"/>
                  </a:lnTo>
                  <a:lnTo>
                    <a:pt x="9086" y="12662"/>
                  </a:lnTo>
                  <a:lnTo>
                    <a:pt x="9994" y="12063"/>
                  </a:lnTo>
                  <a:lnTo>
                    <a:pt x="10903" y="11483"/>
                  </a:lnTo>
                  <a:lnTo>
                    <a:pt x="11850" y="10922"/>
                  </a:lnTo>
                  <a:lnTo>
                    <a:pt x="12797" y="10400"/>
                  </a:lnTo>
                  <a:lnTo>
                    <a:pt x="13783" y="9898"/>
                  </a:lnTo>
                  <a:lnTo>
                    <a:pt x="14769" y="9414"/>
                  </a:lnTo>
                  <a:lnTo>
                    <a:pt x="15755" y="8950"/>
                  </a:lnTo>
                  <a:lnTo>
                    <a:pt x="16760" y="8506"/>
                  </a:lnTo>
                  <a:lnTo>
                    <a:pt x="17785" y="8100"/>
                  </a:lnTo>
                  <a:lnTo>
                    <a:pt x="18809" y="7694"/>
                  </a:lnTo>
                  <a:lnTo>
                    <a:pt x="19834" y="7288"/>
                  </a:lnTo>
                  <a:lnTo>
                    <a:pt x="20858" y="6921"/>
                  </a:lnTo>
                  <a:lnTo>
                    <a:pt x="22927" y="6186"/>
                  </a:lnTo>
                  <a:lnTo>
                    <a:pt x="24976" y="5490"/>
                  </a:lnTo>
                  <a:lnTo>
                    <a:pt x="25092" y="5432"/>
                  </a:lnTo>
                  <a:lnTo>
                    <a:pt x="25150" y="5374"/>
                  </a:lnTo>
                  <a:lnTo>
                    <a:pt x="25189" y="5316"/>
                  </a:lnTo>
                  <a:lnTo>
                    <a:pt x="25208" y="5258"/>
                  </a:lnTo>
                  <a:lnTo>
                    <a:pt x="25227" y="5200"/>
                  </a:lnTo>
                  <a:lnTo>
                    <a:pt x="25227" y="5142"/>
                  </a:lnTo>
                  <a:lnTo>
                    <a:pt x="25208" y="5065"/>
                  </a:lnTo>
                  <a:lnTo>
                    <a:pt x="25015" y="4466"/>
                  </a:lnTo>
                  <a:lnTo>
                    <a:pt x="24841" y="3866"/>
                  </a:lnTo>
                  <a:lnTo>
                    <a:pt x="24705" y="3267"/>
                  </a:lnTo>
                  <a:lnTo>
                    <a:pt x="24570" y="2668"/>
                  </a:lnTo>
                  <a:lnTo>
                    <a:pt x="24435" y="2049"/>
                  </a:lnTo>
                  <a:lnTo>
                    <a:pt x="24299" y="1450"/>
                  </a:lnTo>
                  <a:lnTo>
                    <a:pt x="24125" y="851"/>
                  </a:lnTo>
                  <a:lnTo>
                    <a:pt x="23913" y="251"/>
                  </a:lnTo>
                  <a:lnTo>
                    <a:pt x="23855" y="135"/>
                  </a:lnTo>
                  <a:lnTo>
                    <a:pt x="23758" y="39"/>
                  </a:lnTo>
                  <a:lnTo>
                    <a:pt x="23700" y="19"/>
                  </a:lnTo>
                  <a:lnTo>
                    <a:pt x="236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64" name="Google Shape;2564;p68"/>
            <p:cNvSpPr/>
            <p:nvPr/>
          </p:nvSpPr>
          <p:spPr>
            <a:xfrm>
              <a:off x="7073455" y="2913717"/>
              <a:ext cx="27424" cy="21498"/>
            </a:xfrm>
            <a:custGeom>
              <a:avLst/>
              <a:gdLst/>
              <a:ahLst/>
              <a:cxnLst/>
              <a:rect l="l" t="t" r="r" b="b"/>
              <a:pathLst>
                <a:path w="4563" h="3577" extrusionOk="0">
                  <a:moveTo>
                    <a:pt x="309" y="1"/>
                  </a:moveTo>
                  <a:lnTo>
                    <a:pt x="232" y="20"/>
                  </a:lnTo>
                  <a:lnTo>
                    <a:pt x="174" y="39"/>
                  </a:lnTo>
                  <a:lnTo>
                    <a:pt x="135" y="78"/>
                  </a:lnTo>
                  <a:lnTo>
                    <a:pt x="39" y="175"/>
                  </a:lnTo>
                  <a:lnTo>
                    <a:pt x="0" y="290"/>
                  </a:lnTo>
                  <a:lnTo>
                    <a:pt x="0" y="368"/>
                  </a:lnTo>
                  <a:lnTo>
                    <a:pt x="0" y="426"/>
                  </a:lnTo>
                  <a:lnTo>
                    <a:pt x="19" y="484"/>
                  </a:lnTo>
                  <a:lnTo>
                    <a:pt x="39" y="542"/>
                  </a:lnTo>
                  <a:lnTo>
                    <a:pt x="97" y="600"/>
                  </a:lnTo>
                  <a:lnTo>
                    <a:pt x="155" y="658"/>
                  </a:lnTo>
                  <a:lnTo>
                    <a:pt x="657" y="986"/>
                  </a:lnTo>
                  <a:lnTo>
                    <a:pt x="1160" y="1334"/>
                  </a:lnTo>
                  <a:lnTo>
                    <a:pt x="1624" y="1702"/>
                  </a:lnTo>
                  <a:lnTo>
                    <a:pt x="2107" y="2088"/>
                  </a:lnTo>
                  <a:lnTo>
                    <a:pt x="2571" y="2456"/>
                  </a:lnTo>
                  <a:lnTo>
                    <a:pt x="3054" y="2842"/>
                  </a:lnTo>
                  <a:lnTo>
                    <a:pt x="3538" y="3190"/>
                  </a:lnTo>
                  <a:lnTo>
                    <a:pt x="4040" y="3519"/>
                  </a:lnTo>
                  <a:lnTo>
                    <a:pt x="4118" y="3557"/>
                  </a:lnTo>
                  <a:lnTo>
                    <a:pt x="4176" y="3577"/>
                  </a:lnTo>
                  <a:lnTo>
                    <a:pt x="4253" y="3577"/>
                  </a:lnTo>
                  <a:lnTo>
                    <a:pt x="4311" y="3557"/>
                  </a:lnTo>
                  <a:lnTo>
                    <a:pt x="4369" y="3538"/>
                  </a:lnTo>
                  <a:lnTo>
                    <a:pt x="4427" y="3499"/>
                  </a:lnTo>
                  <a:lnTo>
                    <a:pt x="4504" y="3383"/>
                  </a:lnTo>
                  <a:lnTo>
                    <a:pt x="4543" y="3267"/>
                  </a:lnTo>
                  <a:lnTo>
                    <a:pt x="4562" y="3210"/>
                  </a:lnTo>
                  <a:lnTo>
                    <a:pt x="4562" y="3152"/>
                  </a:lnTo>
                  <a:lnTo>
                    <a:pt x="4543" y="3074"/>
                  </a:lnTo>
                  <a:lnTo>
                    <a:pt x="4504" y="3016"/>
                  </a:lnTo>
                  <a:lnTo>
                    <a:pt x="4466" y="2958"/>
                  </a:lnTo>
                  <a:lnTo>
                    <a:pt x="4388" y="2920"/>
                  </a:lnTo>
                  <a:lnTo>
                    <a:pt x="3886" y="2591"/>
                  </a:lnTo>
                  <a:lnTo>
                    <a:pt x="3402" y="2243"/>
                  </a:lnTo>
                  <a:lnTo>
                    <a:pt x="2919" y="1856"/>
                  </a:lnTo>
                  <a:lnTo>
                    <a:pt x="2455" y="1489"/>
                  </a:lnTo>
                  <a:lnTo>
                    <a:pt x="1972" y="1102"/>
                  </a:lnTo>
                  <a:lnTo>
                    <a:pt x="1508" y="735"/>
                  </a:lnTo>
                  <a:lnTo>
                    <a:pt x="1005" y="387"/>
                  </a:lnTo>
                  <a:lnTo>
                    <a:pt x="503" y="59"/>
                  </a:lnTo>
                  <a:lnTo>
                    <a:pt x="445" y="20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65" name="Google Shape;2565;p68"/>
            <p:cNvSpPr/>
            <p:nvPr/>
          </p:nvSpPr>
          <p:spPr>
            <a:xfrm>
              <a:off x="7085073" y="2900471"/>
              <a:ext cx="22544" cy="23595"/>
            </a:xfrm>
            <a:custGeom>
              <a:avLst/>
              <a:gdLst/>
              <a:ahLst/>
              <a:cxnLst/>
              <a:rect l="l" t="t" r="r" b="b"/>
              <a:pathLst>
                <a:path w="3751" h="3926" extrusionOk="0">
                  <a:moveTo>
                    <a:pt x="251" y="1"/>
                  </a:moveTo>
                  <a:lnTo>
                    <a:pt x="193" y="39"/>
                  </a:lnTo>
                  <a:lnTo>
                    <a:pt x="135" y="78"/>
                  </a:lnTo>
                  <a:lnTo>
                    <a:pt x="58" y="175"/>
                  </a:lnTo>
                  <a:lnTo>
                    <a:pt x="0" y="291"/>
                  </a:lnTo>
                  <a:lnTo>
                    <a:pt x="0" y="349"/>
                  </a:lnTo>
                  <a:lnTo>
                    <a:pt x="0" y="426"/>
                  </a:lnTo>
                  <a:lnTo>
                    <a:pt x="19" y="484"/>
                  </a:lnTo>
                  <a:lnTo>
                    <a:pt x="58" y="542"/>
                  </a:lnTo>
                  <a:lnTo>
                    <a:pt x="97" y="600"/>
                  </a:lnTo>
                  <a:lnTo>
                    <a:pt x="174" y="639"/>
                  </a:lnTo>
                  <a:lnTo>
                    <a:pt x="406" y="774"/>
                  </a:lnTo>
                  <a:lnTo>
                    <a:pt x="619" y="929"/>
                  </a:lnTo>
                  <a:lnTo>
                    <a:pt x="831" y="1103"/>
                  </a:lnTo>
                  <a:lnTo>
                    <a:pt x="1044" y="1277"/>
                  </a:lnTo>
                  <a:lnTo>
                    <a:pt x="1431" y="1663"/>
                  </a:lnTo>
                  <a:lnTo>
                    <a:pt x="1798" y="2069"/>
                  </a:lnTo>
                  <a:lnTo>
                    <a:pt x="2146" y="2475"/>
                  </a:lnTo>
                  <a:lnTo>
                    <a:pt x="2455" y="2881"/>
                  </a:lnTo>
                  <a:lnTo>
                    <a:pt x="3093" y="3751"/>
                  </a:lnTo>
                  <a:lnTo>
                    <a:pt x="3190" y="3848"/>
                  </a:lnTo>
                  <a:lnTo>
                    <a:pt x="3306" y="3906"/>
                  </a:lnTo>
                  <a:lnTo>
                    <a:pt x="3364" y="3925"/>
                  </a:lnTo>
                  <a:lnTo>
                    <a:pt x="3441" y="3925"/>
                  </a:lnTo>
                  <a:lnTo>
                    <a:pt x="3499" y="3906"/>
                  </a:lnTo>
                  <a:lnTo>
                    <a:pt x="3576" y="3867"/>
                  </a:lnTo>
                  <a:lnTo>
                    <a:pt x="3615" y="3828"/>
                  </a:lnTo>
                  <a:lnTo>
                    <a:pt x="3673" y="3790"/>
                  </a:lnTo>
                  <a:lnTo>
                    <a:pt x="3712" y="3732"/>
                  </a:lnTo>
                  <a:lnTo>
                    <a:pt x="3731" y="3654"/>
                  </a:lnTo>
                  <a:lnTo>
                    <a:pt x="3750" y="3596"/>
                  </a:lnTo>
                  <a:lnTo>
                    <a:pt x="3750" y="3519"/>
                  </a:lnTo>
                  <a:lnTo>
                    <a:pt x="3731" y="3461"/>
                  </a:lnTo>
                  <a:lnTo>
                    <a:pt x="3692" y="3403"/>
                  </a:lnTo>
                  <a:lnTo>
                    <a:pt x="3016" y="2475"/>
                  </a:lnTo>
                  <a:lnTo>
                    <a:pt x="2648" y="2011"/>
                  </a:lnTo>
                  <a:lnTo>
                    <a:pt x="2281" y="1567"/>
                  </a:lnTo>
                  <a:lnTo>
                    <a:pt x="1895" y="1141"/>
                  </a:lnTo>
                  <a:lnTo>
                    <a:pt x="1682" y="929"/>
                  </a:lnTo>
                  <a:lnTo>
                    <a:pt x="1469" y="716"/>
                  </a:lnTo>
                  <a:lnTo>
                    <a:pt x="1237" y="523"/>
                  </a:lnTo>
                  <a:lnTo>
                    <a:pt x="1005" y="349"/>
                  </a:lnTo>
                  <a:lnTo>
                    <a:pt x="773" y="194"/>
                  </a:lnTo>
                  <a:lnTo>
                    <a:pt x="522" y="39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66" name="Google Shape;2566;p68"/>
            <p:cNvSpPr/>
            <p:nvPr/>
          </p:nvSpPr>
          <p:spPr>
            <a:xfrm>
              <a:off x="7099593" y="2884905"/>
              <a:ext cx="19641" cy="28584"/>
            </a:xfrm>
            <a:custGeom>
              <a:avLst/>
              <a:gdLst/>
              <a:ahLst/>
              <a:cxnLst/>
              <a:rect l="l" t="t" r="r" b="b"/>
              <a:pathLst>
                <a:path w="3268" h="4756" extrusionOk="0">
                  <a:moveTo>
                    <a:pt x="213" y="0"/>
                  </a:moveTo>
                  <a:lnTo>
                    <a:pt x="155" y="39"/>
                  </a:lnTo>
                  <a:lnTo>
                    <a:pt x="97" y="78"/>
                  </a:lnTo>
                  <a:lnTo>
                    <a:pt x="59" y="136"/>
                  </a:lnTo>
                  <a:lnTo>
                    <a:pt x="20" y="194"/>
                  </a:lnTo>
                  <a:lnTo>
                    <a:pt x="1" y="252"/>
                  </a:lnTo>
                  <a:lnTo>
                    <a:pt x="1" y="387"/>
                  </a:lnTo>
                  <a:lnTo>
                    <a:pt x="39" y="503"/>
                  </a:lnTo>
                  <a:lnTo>
                    <a:pt x="155" y="793"/>
                  </a:lnTo>
                  <a:lnTo>
                    <a:pt x="310" y="1044"/>
                  </a:lnTo>
                  <a:lnTo>
                    <a:pt x="619" y="1566"/>
                  </a:lnTo>
                  <a:lnTo>
                    <a:pt x="967" y="2069"/>
                  </a:lnTo>
                  <a:lnTo>
                    <a:pt x="1334" y="2552"/>
                  </a:lnTo>
                  <a:lnTo>
                    <a:pt x="1682" y="3035"/>
                  </a:lnTo>
                  <a:lnTo>
                    <a:pt x="2030" y="3519"/>
                  </a:lnTo>
                  <a:lnTo>
                    <a:pt x="2340" y="4041"/>
                  </a:lnTo>
                  <a:lnTo>
                    <a:pt x="2494" y="4311"/>
                  </a:lnTo>
                  <a:lnTo>
                    <a:pt x="2630" y="4582"/>
                  </a:lnTo>
                  <a:lnTo>
                    <a:pt x="2649" y="4640"/>
                  </a:lnTo>
                  <a:lnTo>
                    <a:pt x="2707" y="4679"/>
                  </a:lnTo>
                  <a:lnTo>
                    <a:pt x="2765" y="4717"/>
                  </a:lnTo>
                  <a:lnTo>
                    <a:pt x="2823" y="4737"/>
                  </a:lnTo>
                  <a:lnTo>
                    <a:pt x="2900" y="4756"/>
                  </a:lnTo>
                  <a:lnTo>
                    <a:pt x="2978" y="4756"/>
                  </a:lnTo>
                  <a:lnTo>
                    <a:pt x="3035" y="4737"/>
                  </a:lnTo>
                  <a:lnTo>
                    <a:pt x="3093" y="4698"/>
                  </a:lnTo>
                  <a:lnTo>
                    <a:pt x="3151" y="4659"/>
                  </a:lnTo>
                  <a:lnTo>
                    <a:pt x="3209" y="4621"/>
                  </a:lnTo>
                  <a:lnTo>
                    <a:pt x="3229" y="4563"/>
                  </a:lnTo>
                  <a:lnTo>
                    <a:pt x="3248" y="4485"/>
                  </a:lnTo>
                  <a:lnTo>
                    <a:pt x="3267" y="4369"/>
                  </a:lnTo>
                  <a:lnTo>
                    <a:pt x="3229" y="4234"/>
                  </a:lnTo>
                  <a:lnTo>
                    <a:pt x="3093" y="3963"/>
                  </a:lnTo>
                  <a:lnTo>
                    <a:pt x="2939" y="3693"/>
                  </a:lnTo>
                  <a:lnTo>
                    <a:pt x="2630" y="3171"/>
                  </a:lnTo>
                  <a:lnTo>
                    <a:pt x="2282" y="2687"/>
                  </a:lnTo>
                  <a:lnTo>
                    <a:pt x="1934" y="2204"/>
                  </a:lnTo>
                  <a:lnTo>
                    <a:pt x="1566" y="1702"/>
                  </a:lnTo>
                  <a:lnTo>
                    <a:pt x="1218" y="1218"/>
                  </a:lnTo>
                  <a:lnTo>
                    <a:pt x="909" y="696"/>
                  </a:lnTo>
                  <a:lnTo>
                    <a:pt x="754" y="426"/>
                  </a:lnTo>
                  <a:lnTo>
                    <a:pt x="638" y="155"/>
                  </a:lnTo>
                  <a:lnTo>
                    <a:pt x="600" y="97"/>
                  </a:lnTo>
                  <a:lnTo>
                    <a:pt x="542" y="58"/>
                  </a:lnTo>
                  <a:lnTo>
                    <a:pt x="484" y="20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67" name="Google Shape;2567;p68"/>
            <p:cNvSpPr/>
            <p:nvPr/>
          </p:nvSpPr>
          <p:spPr>
            <a:xfrm>
              <a:off x="7070084" y="2934981"/>
              <a:ext cx="26961" cy="9063"/>
            </a:xfrm>
            <a:custGeom>
              <a:avLst/>
              <a:gdLst/>
              <a:ahLst/>
              <a:cxnLst/>
              <a:rect l="l" t="t" r="r" b="b"/>
              <a:pathLst>
                <a:path w="4486" h="1508" extrusionOk="0">
                  <a:moveTo>
                    <a:pt x="290" y="0"/>
                  </a:moveTo>
                  <a:lnTo>
                    <a:pt x="174" y="39"/>
                  </a:lnTo>
                  <a:lnTo>
                    <a:pt x="116" y="58"/>
                  </a:lnTo>
                  <a:lnTo>
                    <a:pt x="58" y="116"/>
                  </a:lnTo>
                  <a:lnTo>
                    <a:pt x="39" y="174"/>
                  </a:lnTo>
                  <a:lnTo>
                    <a:pt x="0" y="232"/>
                  </a:lnTo>
                  <a:lnTo>
                    <a:pt x="0" y="309"/>
                  </a:lnTo>
                  <a:lnTo>
                    <a:pt x="0" y="367"/>
                  </a:lnTo>
                  <a:lnTo>
                    <a:pt x="20" y="445"/>
                  </a:lnTo>
                  <a:lnTo>
                    <a:pt x="39" y="503"/>
                  </a:lnTo>
                  <a:lnTo>
                    <a:pt x="78" y="561"/>
                  </a:lnTo>
                  <a:lnTo>
                    <a:pt x="116" y="599"/>
                  </a:lnTo>
                  <a:lnTo>
                    <a:pt x="174" y="638"/>
                  </a:lnTo>
                  <a:lnTo>
                    <a:pt x="252" y="657"/>
                  </a:lnTo>
                  <a:lnTo>
                    <a:pt x="1199" y="812"/>
                  </a:lnTo>
                  <a:lnTo>
                    <a:pt x="2166" y="967"/>
                  </a:lnTo>
                  <a:lnTo>
                    <a:pt x="2649" y="1063"/>
                  </a:lnTo>
                  <a:lnTo>
                    <a:pt x="3113" y="1179"/>
                  </a:lnTo>
                  <a:lnTo>
                    <a:pt x="3577" y="1334"/>
                  </a:lnTo>
                  <a:lnTo>
                    <a:pt x="4041" y="1489"/>
                  </a:lnTo>
                  <a:lnTo>
                    <a:pt x="4099" y="1508"/>
                  </a:lnTo>
                  <a:lnTo>
                    <a:pt x="4176" y="1508"/>
                  </a:lnTo>
                  <a:lnTo>
                    <a:pt x="4234" y="1489"/>
                  </a:lnTo>
                  <a:lnTo>
                    <a:pt x="4292" y="1469"/>
                  </a:lnTo>
                  <a:lnTo>
                    <a:pt x="4350" y="1431"/>
                  </a:lnTo>
                  <a:lnTo>
                    <a:pt x="4408" y="1373"/>
                  </a:lnTo>
                  <a:lnTo>
                    <a:pt x="4447" y="1315"/>
                  </a:lnTo>
                  <a:lnTo>
                    <a:pt x="4466" y="1257"/>
                  </a:lnTo>
                  <a:lnTo>
                    <a:pt x="4485" y="1179"/>
                  </a:lnTo>
                  <a:lnTo>
                    <a:pt x="4466" y="1121"/>
                  </a:lnTo>
                  <a:lnTo>
                    <a:pt x="4466" y="1044"/>
                  </a:lnTo>
                  <a:lnTo>
                    <a:pt x="4427" y="986"/>
                  </a:lnTo>
                  <a:lnTo>
                    <a:pt x="4350" y="889"/>
                  </a:lnTo>
                  <a:lnTo>
                    <a:pt x="4215" y="831"/>
                  </a:lnTo>
                  <a:lnTo>
                    <a:pt x="3770" y="657"/>
                  </a:lnTo>
                  <a:lnTo>
                    <a:pt x="3306" y="522"/>
                  </a:lnTo>
                  <a:lnTo>
                    <a:pt x="2823" y="406"/>
                  </a:lnTo>
                  <a:lnTo>
                    <a:pt x="2359" y="290"/>
                  </a:lnTo>
                  <a:lnTo>
                    <a:pt x="1392" y="13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68" name="Google Shape;2568;p68"/>
            <p:cNvSpPr/>
            <p:nvPr/>
          </p:nvSpPr>
          <p:spPr>
            <a:xfrm>
              <a:off x="7072872" y="2956010"/>
              <a:ext cx="25795" cy="5812"/>
            </a:xfrm>
            <a:custGeom>
              <a:avLst/>
              <a:gdLst/>
              <a:ahLst/>
              <a:cxnLst/>
              <a:rect l="l" t="t" r="r" b="b"/>
              <a:pathLst>
                <a:path w="4292" h="967" extrusionOk="0">
                  <a:moveTo>
                    <a:pt x="3983" y="0"/>
                  </a:moveTo>
                  <a:lnTo>
                    <a:pt x="3847" y="19"/>
                  </a:lnTo>
                  <a:lnTo>
                    <a:pt x="2977" y="135"/>
                  </a:lnTo>
                  <a:lnTo>
                    <a:pt x="2107" y="213"/>
                  </a:lnTo>
                  <a:lnTo>
                    <a:pt x="1218" y="251"/>
                  </a:lnTo>
                  <a:lnTo>
                    <a:pt x="329" y="271"/>
                  </a:lnTo>
                  <a:lnTo>
                    <a:pt x="252" y="290"/>
                  </a:lnTo>
                  <a:lnTo>
                    <a:pt x="194" y="309"/>
                  </a:lnTo>
                  <a:lnTo>
                    <a:pt x="136" y="348"/>
                  </a:lnTo>
                  <a:lnTo>
                    <a:pt x="78" y="387"/>
                  </a:lnTo>
                  <a:lnTo>
                    <a:pt x="58" y="445"/>
                  </a:lnTo>
                  <a:lnTo>
                    <a:pt x="20" y="503"/>
                  </a:lnTo>
                  <a:lnTo>
                    <a:pt x="0" y="619"/>
                  </a:lnTo>
                  <a:lnTo>
                    <a:pt x="20" y="754"/>
                  </a:lnTo>
                  <a:lnTo>
                    <a:pt x="58" y="812"/>
                  </a:lnTo>
                  <a:lnTo>
                    <a:pt x="78" y="870"/>
                  </a:lnTo>
                  <a:lnTo>
                    <a:pt x="136" y="909"/>
                  </a:lnTo>
                  <a:lnTo>
                    <a:pt x="194" y="947"/>
                  </a:lnTo>
                  <a:lnTo>
                    <a:pt x="252" y="967"/>
                  </a:lnTo>
                  <a:lnTo>
                    <a:pt x="329" y="967"/>
                  </a:lnTo>
                  <a:lnTo>
                    <a:pt x="1257" y="947"/>
                  </a:lnTo>
                  <a:lnTo>
                    <a:pt x="2185" y="889"/>
                  </a:lnTo>
                  <a:lnTo>
                    <a:pt x="3113" y="812"/>
                  </a:lnTo>
                  <a:lnTo>
                    <a:pt x="4041" y="677"/>
                  </a:lnTo>
                  <a:lnTo>
                    <a:pt x="4099" y="657"/>
                  </a:lnTo>
                  <a:lnTo>
                    <a:pt x="4157" y="619"/>
                  </a:lnTo>
                  <a:lnTo>
                    <a:pt x="4215" y="580"/>
                  </a:lnTo>
                  <a:lnTo>
                    <a:pt x="4253" y="522"/>
                  </a:lnTo>
                  <a:lnTo>
                    <a:pt x="4273" y="445"/>
                  </a:lnTo>
                  <a:lnTo>
                    <a:pt x="4292" y="387"/>
                  </a:lnTo>
                  <a:lnTo>
                    <a:pt x="4292" y="309"/>
                  </a:lnTo>
                  <a:lnTo>
                    <a:pt x="4273" y="251"/>
                  </a:lnTo>
                  <a:lnTo>
                    <a:pt x="4253" y="193"/>
                  </a:lnTo>
                  <a:lnTo>
                    <a:pt x="4215" y="135"/>
                  </a:lnTo>
                  <a:lnTo>
                    <a:pt x="4176" y="77"/>
                  </a:lnTo>
                  <a:lnTo>
                    <a:pt x="4118" y="39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69" name="Google Shape;2569;p68"/>
            <p:cNvSpPr/>
            <p:nvPr/>
          </p:nvSpPr>
          <p:spPr>
            <a:xfrm>
              <a:off x="7077284" y="2968204"/>
              <a:ext cx="25801" cy="8606"/>
            </a:xfrm>
            <a:custGeom>
              <a:avLst/>
              <a:gdLst/>
              <a:ahLst/>
              <a:cxnLst/>
              <a:rect l="l" t="t" r="r" b="b"/>
              <a:pathLst>
                <a:path w="4293" h="1432" extrusionOk="0">
                  <a:moveTo>
                    <a:pt x="3944" y="1"/>
                  </a:moveTo>
                  <a:lnTo>
                    <a:pt x="3867" y="20"/>
                  </a:lnTo>
                  <a:lnTo>
                    <a:pt x="2997" y="252"/>
                  </a:lnTo>
                  <a:lnTo>
                    <a:pt x="2127" y="503"/>
                  </a:lnTo>
                  <a:lnTo>
                    <a:pt x="1683" y="600"/>
                  </a:lnTo>
                  <a:lnTo>
                    <a:pt x="1238" y="677"/>
                  </a:lnTo>
                  <a:lnTo>
                    <a:pt x="794" y="716"/>
                  </a:lnTo>
                  <a:lnTo>
                    <a:pt x="349" y="735"/>
                  </a:lnTo>
                  <a:lnTo>
                    <a:pt x="272" y="755"/>
                  </a:lnTo>
                  <a:lnTo>
                    <a:pt x="194" y="774"/>
                  </a:lnTo>
                  <a:lnTo>
                    <a:pt x="136" y="813"/>
                  </a:lnTo>
                  <a:lnTo>
                    <a:pt x="98" y="851"/>
                  </a:lnTo>
                  <a:lnTo>
                    <a:pt x="59" y="909"/>
                  </a:lnTo>
                  <a:lnTo>
                    <a:pt x="20" y="967"/>
                  </a:lnTo>
                  <a:lnTo>
                    <a:pt x="1" y="1083"/>
                  </a:lnTo>
                  <a:lnTo>
                    <a:pt x="20" y="1219"/>
                  </a:lnTo>
                  <a:lnTo>
                    <a:pt x="59" y="1277"/>
                  </a:lnTo>
                  <a:lnTo>
                    <a:pt x="98" y="1335"/>
                  </a:lnTo>
                  <a:lnTo>
                    <a:pt x="136" y="1373"/>
                  </a:lnTo>
                  <a:lnTo>
                    <a:pt x="194" y="1412"/>
                  </a:lnTo>
                  <a:lnTo>
                    <a:pt x="272" y="1431"/>
                  </a:lnTo>
                  <a:lnTo>
                    <a:pt x="349" y="1431"/>
                  </a:lnTo>
                  <a:lnTo>
                    <a:pt x="813" y="1412"/>
                  </a:lnTo>
                  <a:lnTo>
                    <a:pt x="1277" y="1354"/>
                  </a:lnTo>
                  <a:lnTo>
                    <a:pt x="1760" y="1277"/>
                  </a:lnTo>
                  <a:lnTo>
                    <a:pt x="2224" y="1180"/>
                  </a:lnTo>
                  <a:lnTo>
                    <a:pt x="2669" y="1064"/>
                  </a:lnTo>
                  <a:lnTo>
                    <a:pt x="3133" y="948"/>
                  </a:lnTo>
                  <a:lnTo>
                    <a:pt x="4041" y="677"/>
                  </a:lnTo>
                  <a:lnTo>
                    <a:pt x="4118" y="658"/>
                  </a:lnTo>
                  <a:lnTo>
                    <a:pt x="4176" y="619"/>
                  </a:lnTo>
                  <a:lnTo>
                    <a:pt x="4215" y="561"/>
                  </a:lnTo>
                  <a:lnTo>
                    <a:pt x="4254" y="523"/>
                  </a:lnTo>
                  <a:lnTo>
                    <a:pt x="4273" y="445"/>
                  </a:lnTo>
                  <a:lnTo>
                    <a:pt x="4292" y="387"/>
                  </a:lnTo>
                  <a:lnTo>
                    <a:pt x="4273" y="271"/>
                  </a:lnTo>
                  <a:lnTo>
                    <a:pt x="4215" y="136"/>
                  </a:lnTo>
                  <a:lnTo>
                    <a:pt x="4176" y="98"/>
                  </a:lnTo>
                  <a:lnTo>
                    <a:pt x="4138" y="59"/>
                  </a:lnTo>
                  <a:lnTo>
                    <a:pt x="4080" y="20"/>
                  </a:lnTo>
                  <a:lnTo>
                    <a:pt x="4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70" name="Google Shape;2570;p68"/>
            <p:cNvSpPr/>
            <p:nvPr/>
          </p:nvSpPr>
          <p:spPr>
            <a:xfrm>
              <a:off x="7095993" y="3100538"/>
              <a:ext cx="75059" cy="23241"/>
            </a:xfrm>
            <a:custGeom>
              <a:avLst/>
              <a:gdLst/>
              <a:ahLst/>
              <a:cxnLst/>
              <a:rect l="l" t="t" r="r" b="b"/>
              <a:pathLst>
                <a:path w="12489" h="3867" extrusionOk="0">
                  <a:moveTo>
                    <a:pt x="8680" y="0"/>
                  </a:moveTo>
                  <a:lnTo>
                    <a:pt x="8622" y="39"/>
                  </a:lnTo>
                  <a:lnTo>
                    <a:pt x="8564" y="77"/>
                  </a:lnTo>
                  <a:lnTo>
                    <a:pt x="8525" y="116"/>
                  </a:lnTo>
                  <a:lnTo>
                    <a:pt x="8467" y="251"/>
                  </a:lnTo>
                  <a:lnTo>
                    <a:pt x="8467" y="367"/>
                  </a:lnTo>
                  <a:lnTo>
                    <a:pt x="8467" y="445"/>
                  </a:lnTo>
                  <a:lnTo>
                    <a:pt x="8487" y="503"/>
                  </a:lnTo>
                  <a:lnTo>
                    <a:pt x="8525" y="561"/>
                  </a:lnTo>
                  <a:lnTo>
                    <a:pt x="8564" y="599"/>
                  </a:lnTo>
                  <a:lnTo>
                    <a:pt x="8622" y="657"/>
                  </a:lnTo>
                  <a:lnTo>
                    <a:pt x="8699" y="677"/>
                  </a:lnTo>
                  <a:lnTo>
                    <a:pt x="8912" y="735"/>
                  </a:lnTo>
                  <a:lnTo>
                    <a:pt x="9125" y="773"/>
                  </a:lnTo>
                  <a:lnTo>
                    <a:pt x="9337" y="793"/>
                  </a:lnTo>
                  <a:lnTo>
                    <a:pt x="9569" y="793"/>
                  </a:lnTo>
                  <a:lnTo>
                    <a:pt x="10014" y="773"/>
                  </a:lnTo>
                  <a:lnTo>
                    <a:pt x="10458" y="773"/>
                  </a:lnTo>
                  <a:lnTo>
                    <a:pt x="10632" y="793"/>
                  </a:lnTo>
                  <a:lnTo>
                    <a:pt x="10864" y="831"/>
                  </a:lnTo>
                  <a:lnTo>
                    <a:pt x="11116" y="889"/>
                  </a:lnTo>
                  <a:lnTo>
                    <a:pt x="11367" y="967"/>
                  </a:lnTo>
                  <a:lnTo>
                    <a:pt x="11483" y="1025"/>
                  </a:lnTo>
                  <a:lnTo>
                    <a:pt x="11580" y="1083"/>
                  </a:lnTo>
                  <a:lnTo>
                    <a:pt x="11657" y="1141"/>
                  </a:lnTo>
                  <a:lnTo>
                    <a:pt x="11715" y="1218"/>
                  </a:lnTo>
                  <a:lnTo>
                    <a:pt x="11754" y="1295"/>
                  </a:lnTo>
                  <a:lnTo>
                    <a:pt x="11773" y="1392"/>
                  </a:lnTo>
                  <a:lnTo>
                    <a:pt x="11754" y="1489"/>
                  </a:lnTo>
                  <a:lnTo>
                    <a:pt x="11696" y="1585"/>
                  </a:lnTo>
                  <a:lnTo>
                    <a:pt x="11560" y="1759"/>
                  </a:lnTo>
                  <a:lnTo>
                    <a:pt x="11386" y="1933"/>
                  </a:lnTo>
                  <a:lnTo>
                    <a:pt x="11174" y="2069"/>
                  </a:lnTo>
                  <a:lnTo>
                    <a:pt x="10961" y="2204"/>
                  </a:lnTo>
                  <a:lnTo>
                    <a:pt x="10729" y="2300"/>
                  </a:lnTo>
                  <a:lnTo>
                    <a:pt x="10497" y="2397"/>
                  </a:lnTo>
                  <a:lnTo>
                    <a:pt x="10052" y="2552"/>
                  </a:lnTo>
                  <a:lnTo>
                    <a:pt x="9453" y="2726"/>
                  </a:lnTo>
                  <a:lnTo>
                    <a:pt x="8873" y="2842"/>
                  </a:lnTo>
                  <a:lnTo>
                    <a:pt x="8255" y="2938"/>
                  </a:lnTo>
                  <a:lnTo>
                    <a:pt x="7655" y="3016"/>
                  </a:lnTo>
                  <a:lnTo>
                    <a:pt x="6805" y="3093"/>
                  </a:lnTo>
                  <a:lnTo>
                    <a:pt x="5935" y="3132"/>
                  </a:lnTo>
                  <a:lnTo>
                    <a:pt x="5084" y="3151"/>
                  </a:lnTo>
                  <a:lnTo>
                    <a:pt x="3441" y="3151"/>
                  </a:lnTo>
                  <a:lnTo>
                    <a:pt x="3035" y="3132"/>
                  </a:lnTo>
                  <a:lnTo>
                    <a:pt x="2629" y="3093"/>
                  </a:lnTo>
                  <a:lnTo>
                    <a:pt x="2243" y="3054"/>
                  </a:lnTo>
                  <a:lnTo>
                    <a:pt x="1856" y="2977"/>
                  </a:lnTo>
                  <a:lnTo>
                    <a:pt x="1489" y="2861"/>
                  </a:lnTo>
                  <a:lnTo>
                    <a:pt x="1295" y="2784"/>
                  </a:lnTo>
                  <a:lnTo>
                    <a:pt x="1121" y="2706"/>
                  </a:lnTo>
                  <a:lnTo>
                    <a:pt x="909" y="2571"/>
                  </a:lnTo>
                  <a:lnTo>
                    <a:pt x="831" y="2494"/>
                  </a:lnTo>
                  <a:lnTo>
                    <a:pt x="773" y="2416"/>
                  </a:lnTo>
                  <a:lnTo>
                    <a:pt x="735" y="2358"/>
                  </a:lnTo>
                  <a:lnTo>
                    <a:pt x="696" y="2281"/>
                  </a:lnTo>
                  <a:lnTo>
                    <a:pt x="696" y="2223"/>
                  </a:lnTo>
                  <a:lnTo>
                    <a:pt x="696" y="2146"/>
                  </a:lnTo>
                  <a:lnTo>
                    <a:pt x="716" y="2088"/>
                  </a:lnTo>
                  <a:lnTo>
                    <a:pt x="754" y="2030"/>
                  </a:lnTo>
                  <a:lnTo>
                    <a:pt x="851" y="1895"/>
                  </a:lnTo>
                  <a:lnTo>
                    <a:pt x="986" y="1779"/>
                  </a:lnTo>
                  <a:lnTo>
                    <a:pt x="1160" y="1663"/>
                  </a:lnTo>
                  <a:lnTo>
                    <a:pt x="1353" y="1547"/>
                  </a:lnTo>
                  <a:lnTo>
                    <a:pt x="1566" y="1450"/>
                  </a:lnTo>
                  <a:lnTo>
                    <a:pt x="1991" y="1276"/>
                  </a:lnTo>
                  <a:lnTo>
                    <a:pt x="2397" y="1141"/>
                  </a:lnTo>
                  <a:lnTo>
                    <a:pt x="2687" y="1044"/>
                  </a:lnTo>
                  <a:lnTo>
                    <a:pt x="2765" y="1025"/>
                  </a:lnTo>
                  <a:lnTo>
                    <a:pt x="2823" y="986"/>
                  </a:lnTo>
                  <a:lnTo>
                    <a:pt x="2861" y="947"/>
                  </a:lnTo>
                  <a:lnTo>
                    <a:pt x="2900" y="889"/>
                  </a:lnTo>
                  <a:lnTo>
                    <a:pt x="2919" y="831"/>
                  </a:lnTo>
                  <a:lnTo>
                    <a:pt x="2939" y="754"/>
                  </a:lnTo>
                  <a:lnTo>
                    <a:pt x="2919" y="638"/>
                  </a:lnTo>
                  <a:lnTo>
                    <a:pt x="2861" y="522"/>
                  </a:lnTo>
                  <a:lnTo>
                    <a:pt x="2823" y="464"/>
                  </a:lnTo>
                  <a:lnTo>
                    <a:pt x="2784" y="425"/>
                  </a:lnTo>
                  <a:lnTo>
                    <a:pt x="2726" y="387"/>
                  </a:lnTo>
                  <a:lnTo>
                    <a:pt x="2649" y="367"/>
                  </a:lnTo>
                  <a:lnTo>
                    <a:pt x="2571" y="367"/>
                  </a:lnTo>
                  <a:lnTo>
                    <a:pt x="2494" y="387"/>
                  </a:lnTo>
                  <a:lnTo>
                    <a:pt x="2107" y="483"/>
                  </a:lnTo>
                  <a:lnTo>
                    <a:pt x="1663" y="619"/>
                  </a:lnTo>
                  <a:lnTo>
                    <a:pt x="1431" y="715"/>
                  </a:lnTo>
                  <a:lnTo>
                    <a:pt x="1199" y="812"/>
                  </a:lnTo>
                  <a:lnTo>
                    <a:pt x="967" y="909"/>
                  </a:lnTo>
                  <a:lnTo>
                    <a:pt x="754" y="1044"/>
                  </a:lnTo>
                  <a:lnTo>
                    <a:pt x="561" y="1179"/>
                  </a:lnTo>
                  <a:lnTo>
                    <a:pt x="387" y="1315"/>
                  </a:lnTo>
                  <a:lnTo>
                    <a:pt x="232" y="1489"/>
                  </a:lnTo>
                  <a:lnTo>
                    <a:pt x="116" y="1663"/>
                  </a:lnTo>
                  <a:lnTo>
                    <a:pt x="39" y="1856"/>
                  </a:lnTo>
                  <a:lnTo>
                    <a:pt x="0" y="1953"/>
                  </a:lnTo>
                  <a:lnTo>
                    <a:pt x="0" y="2069"/>
                  </a:lnTo>
                  <a:lnTo>
                    <a:pt x="0" y="2184"/>
                  </a:lnTo>
                  <a:lnTo>
                    <a:pt x="0" y="2300"/>
                  </a:lnTo>
                  <a:lnTo>
                    <a:pt x="20" y="2416"/>
                  </a:lnTo>
                  <a:lnTo>
                    <a:pt x="58" y="2552"/>
                  </a:lnTo>
                  <a:lnTo>
                    <a:pt x="155" y="2745"/>
                  </a:lnTo>
                  <a:lnTo>
                    <a:pt x="271" y="2919"/>
                  </a:lnTo>
                  <a:lnTo>
                    <a:pt x="426" y="3074"/>
                  </a:lnTo>
                  <a:lnTo>
                    <a:pt x="580" y="3209"/>
                  </a:lnTo>
                  <a:lnTo>
                    <a:pt x="773" y="3325"/>
                  </a:lnTo>
                  <a:lnTo>
                    <a:pt x="986" y="3422"/>
                  </a:lnTo>
                  <a:lnTo>
                    <a:pt x="1199" y="3518"/>
                  </a:lnTo>
                  <a:lnTo>
                    <a:pt x="1431" y="3576"/>
                  </a:lnTo>
                  <a:lnTo>
                    <a:pt x="1663" y="3634"/>
                  </a:lnTo>
                  <a:lnTo>
                    <a:pt x="1895" y="3692"/>
                  </a:lnTo>
                  <a:lnTo>
                    <a:pt x="2378" y="3750"/>
                  </a:lnTo>
                  <a:lnTo>
                    <a:pt x="2823" y="3789"/>
                  </a:lnTo>
                  <a:lnTo>
                    <a:pt x="3229" y="3808"/>
                  </a:lnTo>
                  <a:lnTo>
                    <a:pt x="4330" y="3866"/>
                  </a:lnTo>
                  <a:lnTo>
                    <a:pt x="5452" y="3847"/>
                  </a:lnTo>
                  <a:lnTo>
                    <a:pt x="6553" y="3808"/>
                  </a:lnTo>
                  <a:lnTo>
                    <a:pt x="7114" y="3770"/>
                  </a:lnTo>
                  <a:lnTo>
                    <a:pt x="7655" y="3712"/>
                  </a:lnTo>
                  <a:lnTo>
                    <a:pt x="8390" y="3615"/>
                  </a:lnTo>
                  <a:lnTo>
                    <a:pt x="9105" y="3499"/>
                  </a:lnTo>
                  <a:lnTo>
                    <a:pt x="9472" y="3441"/>
                  </a:lnTo>
                  <a:lnTo>
                    <a:pt x="9820" y="3344"/>
                  </a:lnTo>
                  <a:lnTo>
                    <a:pt x="10168" y="3248"/>
                  </a:lnTo>
                  <a:lnTo>
                    <a:pt x="10516" y="3132"/>
                  </a:lnTo>
                  <a:lnTo>
                    <a:pt x="11019" y="2919"/>
                  </a:lnTo>
                  <a:lnTo>
                    <a:pt x="11290" y="2803"/>
                  </a:lnTo>
                  <a:lnTo>
                    <a:pt x="11541" y="2648"/>
                  </a:lnTo>
                  <a:lnTo>
                    <a:pt x="11773" y="2494"/>
                  </a:lnTo>
                  <a:lnTo>
                    <a:pt x="11986" y="2320"/>
                  </a:lnTo>
                  <a:lnTo>
                    <a:pt x="12179" y="2107"/>
                  </a:lnTo>
                  <a:lnTo>
                    <a:pt x="12333" y="1895"/>
                  </a:lnTo>
                  <a:lnTo>
                    <a:pt x="12411" y="1759"/>
                  </a:lnTo>
                  <a:lnTo>
                    <a:pt x="12449" y="1624"/>
                  </a:lnTo>
                  <a:lnTo>
                    <a:pt x="12469" y="1508"/>
                  </a:lnTo>
                  <a:lnTo>
                    <a:pt x="12488" y="1373"/>
                  </a:lnTo>
                  <a:lnTo>
                    <a:pt x="12469" y="1257"/>
                  </a:lnTo>
                  <a:lnTo>
                    <a:pt x="12430" y="1141"/>
                  </a:lnTo>
                  <a:lnTo>
                    <a:pt x="12391" y="1044"/>
                  </a:lnTo>
                  <a:lnTo>
                    <a:pt x="12333" y="928"/>
                  </a:lnTo>
                  <a:lnTo>
                    <a:pt x="12275" y="831"/>
                  </a:lnTo>
                  <a:lnTo>
                    <a:pt x="12198" y="735"/>
                  </a:lnTo>
                  <a:lnTo>
                    <a:pt x="12005" y="561"/>
                  </a:lnTo>
                  <a:lnTo>
                    <a:pt x="11792" y="425"/>
                  </a:lnTo>
                  <a:lnTo>
                    <a:pt x="11541" y="309"/>
                  </a:lnTo>
                  <a:lnTo>
                    <a:pt x="11386" y="232"/>
                  </a:lnTo>
                  <a:lnTo>
                    <a:pt x="11212" y="193"/>
                  </a:lnTo>
                  <a:lnTo>
                    <a:pt x="11058" y="155"/>
                  </a:lnTo>
                  <a:lnTo>
                    <a:pt x="10884" y="135"/>
                  </a:lnTo>
                  <a:lnTo>
                    <a:pt x="10555" y="116"/>
                  </a:lnTo>
                  <a:lnTo>
                    <a:pt x="9550" y="116"/>
                  </a:lnTo>
                  <a:lnTo>
                    <a:pt x="9202" y="97"/>
                  </a:lnTo>
                  <a:lnTo>
                    <a:pt x="9047" y="58"/>
                  </a:lnTo>
                  <a:lnTo>
                    <a:pt x="8893" y="19"/>
                  </a:lnTo>
                  <a:lnTo>
                    <a:pt x="88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71" name="Google Shape;2571;p68"/>
            <p:cNvSpPr/>
            <p:nvPr/>
          </p:nvSpPr>
          <p:spPr>
            <a:xfrm>
              <a:off x="7018848" y="3126676"/>
              <a:ext cx="297074" cy="332750"/>
            </a:xfrm>
            <a:custGeom>
              <a:avLst/>
              <a:gdLst/>
              <a:ahLst/>
              <a:cxnLst/>
              <a:rect l="l" t="t" r="r" b="b"/>
              <a:pathLst>
                <a:path w="49430" h="55366" extrusionOk="0">
                  <a:moveTo>
                    <a:pt x="47362" y="1"/>
                  </a:moveTo>
                  <a:lnTo>
                    <a:pt x="47226" y="39"/>
                  </a:lnTo>
                  <a:lnTo>
                    <a:pt x="47168" y="59"/>
                  </a:lnTo>
                  <a:lnTo>
                    <a:pt x="47130" y="97"/>
                  </a:lnTo>
                  <a:lnTo>
                    <a:pt x="47072" y="136"/>
                  </a:lnTo>
                  <a:lnTo>
                    <a:pt x="47033" y="194"/>
                  </a:lnTo>
                  <a:lnTo>
                    <a:pt x="47014" y="271"/>
                  </a:lnTo>
                  <a:lnTo>
                    <a:pt x="46994" y="349"/>
                  </a:lnTo>
                  <a:lnTo>
                    <a:pt x="46975" y="909"/>
                  </a:lnTo>
                  <a:lnTo>
                    <a:pt x="46956" y="1489"/>
                  </a:lnTo>
                  <a:lnTo>
                    <a:pt x="46956" y="2649"/>
                  </a:lnTo>
                  <a:lnTo>
                    <a:pt x="46994" y="3809"/>
                  </a:lnTo>
                  <a:lnTo>
                    <a:pt x="47052" y="4949"/>
                  </a:lnTo>
                  <a:lnTo>
                    <a:pt x="47130" y="6863"/>
                  </a:lnTo>
                  <a:lnTo>
                    <a:pt x="47207" y="8777"/>
                  </a:lnTo>
                  <a:lnTo>
                    <a:pt x="47420" y="12605"/>
                  </a:lnTo>
                  <a:lnTo>
                    <a:pt x="47961" y="22173"/>
                  </a:lnTo>
                  <a:lnTo>
                    <a:pt x="48212" y="26968"/>
                  </a:lnTo>
                  <a:lnTo>
                    <a:pt x="48425" y="31762"/>
                  </a:lnTo>
                  <a:lnTo>
                    <a:pt x="48599" y="35647"/>
                  </a:lnTo>
                  <a:lnTo>
                    <a:pt x="48676" y="37600"/>
                  </a:lnTo>
                  <a:lnTo>
                    <a:pt x="48734" y="39533"/>
                  </a:lnTo>
                  <a:lnTo>
                    <a:pt x="48773" y="41485"/>
                  </a:lnTo>
                  <a:lnTo>
                    <a:pt x="48753" y="43438"/>
                  </a:lnTo>
                  <a:lnTo>
                    <a:pt x="48734" y="44404"/>
                  </a:lnTo>
                  <a:lnTo>
                    <a:pt x="48715" y="45371"/>
                  </a:lnTo>
                  <a:lnTo>
                    <a:pt x="48657" y="46357"/>
                  </a:lnTo>
                  <a:lnTo>
                    <a:pt x="48599" y="47323"/>
                  </a:lnTo>
                  <a:lnTo>
                    <a:pt x="48560" y="47787"/>
                  </a:lnTo>
                  <a:lnTo>
                    <a:pt x="48502" y="48232"/>
                  </a:lnTo>
                  <a:lnTo>
                    <a:pt x="48425" y="48638"/>
                  </a:lnTo>
                  <a:lnTo>
                    <a:pt x="48367" y="48831"/>
                  </a:lnTo>
                  <a:lnTo>
                    <a:pt x="48309" y="49024"/>
                  </a:lnTo>
                  <a:lnTo>
                    <a:pt x="48231" y="49218"/>
                  </a:lnTo>
                  <a:lnTo>
                    <a:pt x="48154" y="49392"/>
                  </a:lnTo>
                  <a:lnTo>
                    <a:pt x="48038" y="49566"/>
                  </a:lnTo>
                  <a:lnTo>
                    <a:pt x="47922" y="49740"/>
                  </a:lnTo>
                  <a:lnTo>
                    <a:pt x="47787" y="49914"/>
                  </a:lnTo>
                  <a:lnTo>
                    <a:pt x="47652" y="50088"/>
                  </a:lnTo>
                  <a:lnTo>
                    <a:pt x="47478" y="50242"/>
                  </a:lnTo>
                  <a:lnTo>
                    <a:pt x="47284" y="50397"/>
                  </a:lnTo>
                  <a:lnTo>
                    <a:pt x="47052" y="50590"/>
                  </a:lnTo>
                  <a:lnTo>
                    <a:pt x="46801" y="50745"/>
                  </a:lnTo>
                  <a:lnTo>
                    <a:pt x="46279" y="51074"/>
                  </a:lnTo>
                  <a:lnTo>
                    <a:pt x="45757" y="51344"/>
                  </a:lnTo>
                  <a:lnTo>
                    <a:pt x="45196" y="51596"/>
                  </a:lnTo>
                  <a:lnTo>
                    <a:pt x="44636" y="51827"/>
                  </a:lnTo>
                  <a:lnTo>
                    <a:pt x="44075" y="52021"/>
                  </a:lnTo>
                  <a:lnTo>
                    <a:pt x="43495" y="52214"/>
                  </a:lnTo>
                  <a:lnTo>
                    <a:pt x="42935" y="52388"/>
                  </a:lnTo>
                  <a:lnTo>
                    <a:pt x="42065" y="52620"/>
                  </a:lnTo>
                  <a:lnTo>
                    <a:pt x="41195" y="52852"/>
                  </a:lnTo>
                  <a:lnTo>
                    <a:pt x="40306" y="53065"/>
                  </a:lnTo>
                  <a:lnTo>
                    <a:pt x="39417" y="53239"/>
                  </a:lnTo>
                  <a:lnTo>
                    <a:pt x="38527" y="53413"/>
                  </a:lnTo>
                  <a:lnTo>
                    <a:pt x="37638" y="53567"/>
                  </a:lnTo>
                  <a:lnTo>
                    <a:pt x="36749" y="53703"/>
                  </a:lnTo>
                  <a:lnTo>
                    <a:pt x="35840" y="53838"/>
                  </a:lnTo>
                  <a:lnTo>
                    <a:pt x="34951" y="53954"/>
                  </a:lnTo>
                  <a:lnTo>
                    <a:pt x="34042" y="54051"/>
                  </a:lnTo>
                  <a:lnTo>
                    <a:pt x="32245" y="54225"/>
                  </a:lnTo>
                  <a:lnTo>
                    <a:pt x="30447" y="54360"/>
                  </a:lnTo>
                  <a:lnTo>
                    <a:pt x="28649" y="54476"/>
                  </a:lnTo>
                  <a:lnTo>
                    <a:pt x="26677" y="54573"/>
                  </a:lnTo>
                  <a:lnTo>
                    <a:pt x="24725" y="54631"/>
                  </a:lnTo>
                  <a:lnTo>
                    <a:pt x="22753" y="54669"/>
                  </a:lnTo>
                  <a:lnTo>
                    <a:pt x="20801" y="54669"/>
                  </a:lnTo>
                  <a:lnTo>
                    <a:pt x="18829" y="54650"/>
                  </a:lnTo>
                  <a:lnTo>
                    <a:pt x="16876" y="54592"/>
                  </a:lnTo>
                  <a:lnTo>
                    <a:pt x="14905" y="54476"/>
                  </a:lnTo>
                  <a:lnTo>
                    <a:pt x="12952" y="54341"/>
                  </a:lnTo>
                  <a:lnTo>
                    <a:pt x="11406" y="54205"/>
                  </a:lnTo>
                  <a:lnTo>
                    <a:pt x="9879" y="54051"/>
                  </a:lnTo>
                  <a:lnTo>
                    <a:pt x="9105" y="53954"/>
                  </a:lnTo>
                  <a:lnTo>
                    <a:pt x="8351" y="53838"/>
                  </a:lnTo>
                  <a:lnTo>
                    <a:pt x="7578" y="53703"/>
                  </a:lnTo>
                  <a:lnTo>
                    <a:pt x="6824" y="53567"/>
                  </a:lnTo>
                  <a:lnTo>
                    <a:pt x="5877" y="53374"/>
                  </a:lnTo>
                  <a:lnTo>
                    <a:pt x="5394" y="53258"/>
                  </a:lnTo>
                  <a:lnTo>
                    <a:pt x="4911" y="53142"/>
                  </a:lnTo>
                  <a:lnTo>
                    <a:pt x="4427" y="52987"/>
                  </a:lnTo>
                  <a:lnTo>
                    <a:pt x="3963" y="52813"/>
                  </a:lnTo>
                  <a:lnTo>
                    <a:pt x="3519" y="52601"/>
                  </a:lnTo>
                  <a:lnTo>
                    <a:pt x="3306" y="52485"/>
                  </a:lnTo>
                  <a:lnTo>
                    <a:pt x="3113" y="52369"/>
                  </a:lnTo>
                  <a:lnTo>
                    <a:pt x="2900" y="52233"/>
                  </a:lnTo>
                  <a:lnTo>
                    <a:pt x="2745" y="52079"/>
                  </a:lnTo>
                  <a:lnTo>
                    <a:pt x="2629" y="51924"/>
                  </a:lnTo>
                  <a:lnTo>
                    <a:pt x="2571" y="51847"/>
                  </a:lnTo>
                  <a:lnTo>
                    <a:pt x="2552" y="51769"/>
                  </a:lnTo>
                  <a:lnTo>
                    <a:pt x="2513" y="51499"/>
                  </a:lnTo>
                  <a:lnTo>
                    <a:pt x="2475" y="51132"/>
                  </a:lnTo>
                  <a:lnTo>
                    <a:pt x="2436" y="50416"/>
                  </a:lnTo>
                  <a:lnTo>
                    <a:pt x="2301" y="48715"/>
                  </a:lnTo>
                  <a:lnTo>
                    <a:pt x="2165" y="46589"/>
                  </a:lnTo>
                  <a:lnTo>
                    <a:pt x="2050" y="44482"/>
                  </a:lnTo>
                  <a:lnTo>
                    <a:pt x="1856" y="40229"/>
                  </a:lnTo>
                  <a:lnTo>
                    <a:pt x="1663" y="35241"/>
                  </a:lnTo>
                  <a:lnTo>
                    <a:pt x="1489" y="30254"/>
                  </a:lnTo>
                  <a:lnTo>
                    <a:pt x="1354" y="25266"/>
                  </a:lnTo>
                  <a:lnTo>
                    <a:pt x="1218" y="20279"/>
                  </a:lnTo>
                  <a:lnTo>
                    <a:pt x="1044" y="13068"/>
                  </a:lnTo>
                  <a:lnTo>
                    <a:pt x="928" y="9454"/>
                  </a:lnTo>
                  <a:lnTo>
                    <a:pt x="870" y="7656"/>
                  </a:lnTo>
                  <a:lnTo>
                    <a:pt x="793" y="5839"/>
                  </a:lnTo>
                  <a:lnTo>
                    <a:pt x="754" y="5123"/>
                  </a:lnTo>
                  <a:lnTo>
                    <a:pt x="696" y="4408"/>
                  </a:lnTo>
                  <a:lnTo>
                    <a:pt x="677" y="4331"/>
                  </a:lnTo>
                  <a:lnTo>
                    <a:pt x="658" y="4273"/>
                  </a:lnTo>
                  <a:lnTo>
                    <a:pt x="619" y="4215"/>
                  </a:lnTo>
                  <a:lnTo>
                    <a:pt x="561" y="4157"/>
                  </a:lnTo>
                  <a:lnTo>
                    <a:pt x="503" y="4137"/>
                  </a:lnTo>
                  <a:lnTo>
                    <a:pt x="445" y="4099"/>
                  </a:lnTo>
                  <a:lnTo>
                    <a:pt x="329" y="4079"/>
                  </a:lnTo>
                  <a:lnTo>
                    <a:pt x="194" y="4099"/>
                  </a:lnTo>
                  <a:lnTo>
                    <a:pt x="136" y="4118"/>
                  </a:lnTo>
                  <a:lnTo>
                    <a:pt x="97" y="4157"/>
                  </a:lnTo>
                  <a:lnTo>
                    <a:pt x="58" y="4215"/>
                  </a:lnTo>
                  <a:lnTo>
                    <a:pt x="20" y="4273"/>
                  </a:lnTo>
                  <a:lnTo>
                    <a:pt x="0" y="4331"/>
                  </a:lnTo>
                  <a:lnTo>
                    <a:pt x="0" y="4408"/>
                  </a:lnTo>
                  <a:lnTo>
                    <a:pt x="97" y="5433"/>
                  </a:lnTo>
                  <a:lnTo>
                    <a:pt x="136" y="6457"/>
                  </a:lnTo>
                  <a:lnTo>
                    <a:pt x="194" y="8506"/>
                  </a:lnTo>
                  <a:lnTo>
                    <a:pt x="310" y="12315"/>
                  </a:lnTo>
                  <a:lnTo>
                    <a:pt x="426" y="16142"/>
                  </a:lnTo>
                  <a:lnTo>
                    <a:pt x="677" y="26214"/>
                  </a:lnTo>
                  <a:lnTo>
                    <a:pt x="832" y="31240"/>
                  </a:lnTo>
                  <a:lnTo>
                    <a:pt x="1006" y="36285"/>
                  </a:lnTo>
                  <a:lnTo>
                    <a:pt x="1199" y="40983"/>
                  </a:lnTo>
                  <a:lnTo>
                    <a:pt x="1296" y="43322"/>
                  </a:lnTo>
                  <a:lnTo>
                    <a:pt x="1431" y="45680"/>
                  </a:lnTo>
                  <a:lnTo>
                    <a:pt x="1528" y="47613"/>
                  </a:lnTo>
                  <a:lnTo>
                    <a:pt x="1663" y="49566"/>
                  </a:lnTo>
                  <a:lnTo>
                    <a:pt x="1702" y="50184"/>
                  </a:lnTo>
                  <a:lnTo>
                    <a:pt x="1721" y="50861"/>
                  </a:lnTo>
                  <a:lnTo>
                    <a:pt x="1740" y="51190"/>
                  </a:lnTo>
                  <a:lnTo>
                    <a:pt x="1779" y="51518"/>
                  </a:lnTo>
                  <a:lnTo>
                    <a:pt x="1837" y="51827"/>
                  </a:lnTo>
                  <a:lnTo>
                    <a:pt x="1934" y="52117"/>
                  </a:lnTo>
                  <a:lnTo>
                    <a:pt x="2011" y="52272"/>
                  </a:lnTo>
                  <a:lnTo>
                    <a:pt x="2107" y="52427"/>
                  </a:lnTo>
                  <a:lnTo>
                    <a:pt x="2223" y="52562"/>
                  </a:lnTo>
                  <a:lnTo>
                    <a:pt x="2359" y="52697"/>
                  </a:lnTo>
                  <a:lnTo>
                    <a:pt x="2494" y="52813"/>
                  </a:lnTo>
                  <a:lnTo>
                    <a:pt x="2649" y="52929"/>
                  </a:lnTo>
                  <a:lnTo>
                    <a:pt x="2977" y="53123"/>
                  </a:lnTo>
                  <a:lnTo>
                    <a:pt x="3325" y="53297"/>
                  </a:lnTo>
                  <a:lnTo>
                    <a:pt x="3673" y="53432"/>
                  </a:lnTo>
                  <a:lnTo>
                    <a:pt x="4350" y="53664"/>
                  </a:lnTo>
                  <a:lnTo>
                    <a:pt x="4968" y="53857"/>
                  </a:lnTo>
                  <a:lnTo>
                    <a:pt x="5606" y="54012"/>
                  </a:lnTo>
                  <a:lnTo>
                    <a:pt x="6244" y="54167"/>
                  </a:lnTo>
                  <a:lnTo>
                    <a:pt x="6902" y="54283"/>
                  </a:lnTo>
                  <a:lnTo>
                    <a:pt x="7540" y="54399"/>
                  </a:lnTo>
                  <a:lnTo>
                    <a:pt x="8197" y="54515"/>
                  </a:lnTo>
                  <a:lnTo>
                    <a:pt x="9492" y="54688"/>
                  </a:lnTo>
                  <a:lnTo>
                    <a:pt x="10439" y="54804"/>
                  </a:lnTo>
                  <a:lnTo>
                    <a:pt x="11367" y="54901"/>
                  </a:lnTo>
                  <a:lnTo>
                    <a:pt x="13262" y="55075"/>
                  </a:lnTo>
                  <a:lnTo>
                    <a:pt x="15156" y="55210"/>
                  </a:lnTo>
                  <a:lnTo>
                    <a:pt x="17050" y="55288"/>
                  </a:lnTo>
                  <a:lnTo>
                    <a:pt x="18945" y="55346"/>
                  </a:lnTo>
                  <a:lnTo>
                    <a:pt x="20859" y="55365"/>
                  </a:lnTo>
                  <a:lnTo>
                    <a:pt x="22753" y="55365"/>
                  </a:lnTo>
                  <a:lnTo>
                    <a:pt x="24648" y="55326"/>
                  </a:lnTo>
                  <a:lnTo>
                    <a:pt x="26581" y="55268"/>
                  </a:lnTo>
                  <a:lnTo>
                    <a:pt x="28533" y="55172"/>
                  </a:lnTo>
                  <a:lnTo>
                    <a:pt x="30486" y="55056"/>
                  </a:lnTo>
                  <a:lnTo>
                    <a:pt x="32438" y="54901"/>
                  </a:lnTo>
                  <a:lnTo>
                    <a:pt x="33405" y="54804"/>
                  </a:lnTo>
                  <a:lnTo>
                    <a:pt x="34390" y="54708"/>
                  </a:lnTo>
                  <a:lnTo>
                    <a:pt x="35357" y="54573"/>
                  </a:lnTo>
                  <a:lnTo>
                    <a:pt x="36324" y="54457"/>
                  </a:lnTo>
                  <a:lnTo>
                    <a:pt x="37290" y="54302"/>
                  </a:lnTo>
                  <a:lnTo>
                    <a:pt x="38257" y="54147"/>
                  </a:lnTo>
                  <a:lnTo>
                    <a:pt x="39204" y="53973"/>
                  </a:lnTo>
                  <a:lnTo>
                    <a:pt x="40170" y="53780"/>
                  </a:lnTo>
                  <a:lnTo>
                    <a:pt x="40886" y="53625"/>
                  </a:lnTo>
                  <a:lnTo>
                    <a:pt x="41601" y="53451"/>
                  </a:lnTo>
                  <a:lnTo>
                    <a:pt x="42316" y="53277"/>
                  </a:lnTo>
                  <a:lnTo>
                    <a:pt x="43031" y="53084"/>
                  </a:lnTo>
                  <a:lnTo>
                    <a:pt x="43727" y="52871"/>
                  </a:lnTo>
                  <a:lnTo>
                    <a:pt x="44423" y="52620"/>
                  </a:lnTo>
                  <a:lnTo>
                    <a:pt x="45119" y="52369"/>
                  </a:lnTo>
                  <a:lnTo>
                    <a:pt x="45796" y="52079"/>
                  </a:lnTo>
                  <a:lnTo>
                    <a:pt x="46240" y="51866"/>
                  </a:lnTo>
                  <a:lnTo>
                    <a:pt x="46666" y="51634"/>
                  </a:lnTo>
                  <a:lnTo>
                    <a:pt x="47110" y="51383"/>
                  </a:lnTo>
                  <a:lnTo>
                    <a:pt x="47516" y="51093"/>
                  </a:lnTo>
                  <a:lnTo>
                    <a:pt x="47922" y="50784"/>
                  </a:lnTo>
                  <a:lnTo>
                    <a:pt x="48096" y="50629"/>
                  </a:lnTo>
                  <a:lnTo>
                    <a:pt x="48270" y="50455"/>
                  </a:lnTo>
                  <a:lnTo>
                    <a:pt x="48444" y="50262"/>
                  </a:lnTo>
                  <a:lnTo>
                    <a:pt x="48599" y="50068"/>
                  </a:lnTo>
                  <a:lnTo>
                    <a:pt x="48734" y="49856"/>
                  </a:lnTo>
                  <a:lnTo>
                    <a:pt x="48850" y="49643"/>
                  </a:lnTo>
                  <a:lnTo>
                    <a:pt x="48947" y="49430"/>
                  </a:lnTo>
                  <a:lnTo>
                    <a:pt x="49024" y="49218"/>
                  </a:lnTo>
                  <a:lnTo>
                    <a:pt x="49101" y="49005"/>
                  </a:lnTo>
                  <a:lnTo>
                    <a:pt x="49140" y="48773"/>
                  </a:lnTo>
                  <a:lnTo>
                    <a:pt x="49198" y="48329"/>
                  </a:lnTo>
                  <a:lnTo>
                    <a:pt x="49256" y="47865"/>
                  </a:lnTo>
                  <a:lnTo>
                    <a:pt x="49314" y="47149"/>
                  </a:lnTo>
                  <a:lnTo>
                    <a:pt x="49353" y="46434"/>
                  </a:lnTo>
                  <a:lnTo>
                    <a:pt x="49391" y="44984"/>
                  </a:lnTo>
                  <a:lnTo>
                    <a:pt x="49430" y="42993"/>
                  </a:lnTo>
                  <a:lnTo>
                    <a:pt x="49411" y="41002"/>
                  </a:lnTo>
                  <a:lnTo>
                    <a:pt x="49372" y="39011"/>
                  </a:lnTo>
                  <a:lnTo>
                    <a:pt x="49314" y="37020"/>
                  </a:lnTo>
                  <a:lnTo>
                    <a:pt x="49237" y="34565"/>
                  </a:lnTo>
                  <a:lnTo>
                    <a:pt x="49140" y="32129"/>
                  </a:lnTo>
                  <a:lnTo>
                    <a:pt x="48908" y="27238"/>
                  </a:lnTo>
                  <a:lnTo>
                    <a:pt x="48657" y="22347"/>
                  </a:lnTo>
                  <a:lnTo>
                    <a:pt x="48386" y="17476"/>
                  </a:lnTo>
                  <a:lnTo>
                    <a:pt x="48154" y="13648"/>
                  </a:lnTo>
                  <a:lnTo>
                    <a:pt x="47942" y="9840"/>
                  </a:lnTo>
                  <a:lnTo>
                    <a:pt x="47845" y="7926"/>
                  </a:lnTo>
                  <a:lnTo>
                    <a:pt x="47768" y="6013"/>
                  </a:lnTo>
                  <a:lnTo>
                    <a:pt x="47690" y="4099"/>
                  </a:lnTo>
                  <a:lnTo>
                    <a:pt x="47652" y="2185"/>
                  </a:lnTo>
                  <a:lnTo>
                    <a:pt x="47652" y="1257"/>
                  </a:lnTo>
                  <a:lnTo>
                    <a:pt x="47671" y="812"/>
                  </a:lnTo>
                  <a:lnTo>
                    <a:pt x="47690" y="349"/>
                  </a:lnTo>
                  <a:lnTo>
                    <a:pt x="47690" y="271"/>
                  </a:lnTo>
                  <a:lnTo>
                    <a:pt x="47671" y="194"/>
                  </a:lnTo>
                  <a:lnTo>
                    <a:pt x="47632" y="136"/>
                  </a:lnTo>
                  <a:lnTo>
                    <a:pt x="47594" y="97"/>
                  </a:lnTo>
                  <a:lnTo>
                    <a:pt x="47555" y="59"/>
                  </a:lnTo>
                  <a:lnTo>
                    <a:pt x="47497" y="39"/>
                  </a:lnTo>
                  <a:lnTo>
                    <a:pt x="473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72" name="Google Shape;2572;p68"/>
            <p:cNvSpPr/>
            <p:nvPr/>
          </p:nvSpPr>
          <p:spPr>
            <a:xfrm>
              <a:off x="7096690" y="3211489"/>
              <a:ext cx="148946" cy="154757"/>
            </a:xfrm>
            <a:custGeom>
              <a:avLst/>
              <a:gdLst/>
              <a:ahLst/>
              <a:cxnLst/>
              <a:rect l="l" t="t" r="r" b="b"/>
              <a:pathLst>
                <a:path w="24783" h="25750" extrusionOk="0">
                  <a:moveTo>
                    <a:pt x="13725" y="696"/>
                  </a:moveTo>
                  <a:lnTo>
                    <a:pt x="14209" y="716"/>
                  </a:lnTo>
                  <a:lnTo>
                    <a:pt x="14692" y="774"/>
                  </a:lnTo>
                  <a:lnTo>
                    <a:pt x="15156" y="851"/>
                  </a:lnTo>
                  <a:lnTo>
                    <a:pt x="15639" y="948"/>
                  </a:lnTo>
                  <a:lnTo>
                    <a:pt x="16103" y="1083"/>
                  </a:lnTo>
                  <a:lnTo>
                    <a:pt x="16490" y="1218"/>
                  </a:lnTo>
                  <a:lnTo>
                    <a:pt x="16857" y="1354"/>
                  </a:lnTo>
                  <a:lnTo>
                    <a:pt x="17224" y="1528"/>
                  </a:lnTo>
                  <a:lnTo>
                    <a:pt x="17572" y="1701"/>
                  </a:lnTo>
                  <a:lnTo>
                    <a:pt x="17939" y="1895"/>
                  </a:lnTo>
                  <a:lnTo>
                    <a:pt x="18268" y="2107"/>
                  </a:lnTo>
                  <a:lnTo>
                    <a:pt x="18597" y="2320"/>
                  </a:lnTo>
                  <a:lnTo>
                    <a:pt x="18925" y="2571"/>
                  </a:lnTo>
                  <a:lnTo>
                    <a:pt x="19235" y="2803"/>
                  </a:lnTo>
                  <a:lnTo>
                    <a:pt x="19544" y="3074"/>
                  </a:lnTo>
                  <a:lnTo>
                    <a:pt x="19834" y="3345"/>
                  </a:lnTo>
                  <a:lnTo>
                    <a:pt x="20124" y="3615"/>
                  </a:lnTo>
                  <a:lnTo>
                    <a:pt x="20395" y="3925"/>
                  </a:lnTo>
                  <a:lnTo>
                    <a:pt x="20665" y="4215"/>
                  </a:lnTo>
                  <a:lnTo>
                    <a:pt x="20916" y="4524"/>
                  </a:lnTo>
                  <a:lnTo>
                    <a:pt x="21148" y="4852"/>
                  </a:lnTo>
                  <a:lnTo>
                    <a:pt x="21593" y="5471"/>
                  </a:lnTo>
                  <a:lnTo>
                    <a:pt x="21999" y="6109"/>
                  </a:lnTo>
                  <a:lnTo>
                    <a:pt x="22366" y="6766"/>
                  </a:lnTo>
                  <a:lnTo>
                    <a:pt x="22695" y="7462"/>
                  </a:lnTo>
                  <a:lnTo>
                    <a:pt x="23004" y="8158"/>
                  </a:lnTo>
                  <a:lnTo>
                    <a:pt x="23275" y="8873"/>
                  </a:lnTo>
                  <a:lnTo>
                    <a:pt x="23507" y="9589"/>
                  </a:lnTo>
                  <a:lnTo>
                    <a:pt x="23700" y="10323"/>
                  </a:lnTo>
                  <a:lnTo>
                    <a:pt x="23835" y="10922"/>
                  </a:lnTo>
                  <a:lnTo>
                    <a:pt x="23951" y="11522"/>
                  </a:lnTo>
                  <a:lnTo>
                    <a:pt x="24048" y="12140"/>
                  </a:lnTo>
                  <a:lnTo>
                    <a:pt x="24106" y="12759"/>
                  </a:lnTo>
                  <a:lnTo>
                    <a:pt x="24125" y="13378"/>
                  </a:lnTo>
                  <a:lnTo>
                    <a:pt x="24106" y="13996"/>
                  </a:lnTo>
                  <a:lnTo>
                    <a:pt x="24087" y="14305"/>
                  </a:lnTo>
                  <a:lnTo>
                    <a:pt x="24048" y="14615"/>
                  </a:lnTo>
                  <a:lnTo>
                    <a:pt x="23990" y="14905"/>
                  </a:lnTo>
                  <a:lnTo>
                    <a:pt x="23932" y="15214"/>
                  </a:lnTo>
                  <a:lnTo>
                    <a:pt x="23797" y="15678"/>
                  </a:lnTo>
                  <a:lnTo>
                    <a:pt x="23661" y="16123"/>
                  </a:lnTo>
                  <a:lnTo>
                    <a:pt x="23488" y="16587"/>
                  </a:lnTo>
                  <a:lnTo>
                    <a:pt x="23314" y="17031"/>
                  </a:lnTo>
                  <a:lnTo>
                    <a:pt x="23120" y="17476"/>
                  </a:lnTo>
                  <a:lnTo>
                    <a:pt x="22927" y="17901"/>
                  </a:lnTo>
                  <a:lnTo>
                    <a:pt x="22695" y="18326"/>
                  </a:lnTo>
                  <a:lnTo>
                    <a:pt x="22463" y="18732"/>
                  </a:lnTo>
                  <a:lnTo>
                    <a:pt x="22192" y="19138"/>
                  </a:lnTo>
                  <a:lnTo>
                    <a:pt x="21922" y="19544"/>
                  </a:lnTo>
                  <a:lnTo>
                    <a:pt x="21651" y="19931"/>
                  </a:lnTo>
                  <a:lnTo>
                    <a:pt x="21361" y="20317"/>
                  </a:lnTo>
                  <a:lnTo>
                    <a:pt x="21052" y="20685"/>
                  </a:lnTo>
                  <a:lnTo>
                    <a:pt x="20723" y="21033"/>
                  </a:lnTo>
                  <a:lnTo>
                    <a:pt x="20395" y="21381"/>
                  </a:lnTo>
                  <a:lnTo>
                    <a:pt x="20047" y="21709"/>
                  </a:lnTo>
                  <a:lnTo>
                    <a:pt x="19679" y="22019"/>
                  </a:lnTo>
                  <a:lnTo>
                    <a:pt x="19312" y="22328"/>
                  </a:lnTo>
                  <a:lnTo>
                    <a:pt x="18945" y="22618"/>
                  </a:lnTo>
                  <a:lnTo>
                    <a:pt x="18558" y="22908"/>
                  </a:lnTo>
                  <a:lnTo>
                    <a:pt x="18152" y="23159"/>
                  </a:lnTo>
                  <a:lnTo>
                    <a:pt x="17746" y="23410"/>
                  </a:lnTo>
                  <a:lnTo>
                    <a:pt x="17321" y="23642"/>
                  </a:lnTo>
                  <a:lnTo>
                    <a:pt x="16915" y="23874"/>
                  </a:lnTo>
                  <a:lnTo>
                    <a:pt x="16470" y="24068"/>
                  </a:lnTo>
                  <a:lnTo>
                    <a:pt x="16026" y="24242"/>
                  </a:lnTo>
                  <a:lnTo>
                    <a:pt x="15581" y="24416"/>
                  </a:lnTo>
                  <a:lnTo>
                    <a:pt x="15136" y="24570"/>
                  </a:lnTo>
                  <a:lnTo>
                    <a:pt x="14673" y="24686"/>
                  </a:lnTo>
                  <a:lnTo>
                    <a:pt x="14189" y="24802"/>
                  </a:lnTo>
                  <a:lnTo>
                    <a:pt x="13725" y="24899"/>
                  </a:lnTo>
                  <a:lnTo>
                    <a:pt x="13242" y="24957"/>
                  </a:lnTo>
                  <a:lnTo>
                    <a:pt x="12759" y="25015"/>
                  </a:lnTo>
                  <a:lnTo>
                    <a:pt x="12275" y="25034"/>
                  </a:lnTo>
                  <a:lnTo>
                    <a:pt x="11773" y="25034"/>
                  </a:lnTo>
                  <a:lnTo>
                    <a:pt x="11290" y="25015"/>
                  </a:lnTo>
                  <a:lnTo>
                    <a:pt x="10806" y="24976"/>
                  </a:lnTo>
                  <a:lnTo>
                    <a:pt x="10323" y="24918"/>
                  </a:lnTo>
                  <a:lnTo>
                    <a:pt x="9840" y="24841"/>
                  </a:lnTo>
                  <a:lnTo>
                    <a:pt x="9356" y="24725"/>
                  </a:lnTo>
                  <a:lnTo>
                    <a:pt x="8873" y="24609"/>
                  </a:lnTo>
                  <a:lnTo>
                    <a:pt x="8409" y="24454"/>
                  </a:lnTo>
                  <a:lnTo>
                    <a:pt x="7945" y="24300"/>
                  </a:lnTo>
                  <a:lnTo>
                    <a:pt x="7501" y="24106"/>
                  </a:lnTo>
                  <a:lnTo>
                    <a:pt x="7056" y="23913"/>
                  </a:lnTo>
                  <a:lnTo>
                    <a:pt x="6611" y="23681"/>
                  </a:lnTo>
                  <a:lnTo>
                    <a:pt x="6186" y="23449"/>
                  </a:lnTo>
                  <a:lnTo>
                    <a:pt x="5761" y="23178"/>
                  </a:lnTo>
                  <a:lnTo>
                    <a:pt x="5355" y="22908"/>
                  </a:lnTo>
                  <a:lnTo>
                    <a:pt x="4968" y="22618"/>
                  </a:lnTo>
                  <a:lnTo>
                    <a:pt x="4582" y="22328"/>
                  </a:lnTo>
                  <a:lnTo>
                    <a:pt x="4214" y="21999"/>
                  </a:lnTo>
                  <a:lnTo>
                    <a:pt x="3847" y="21651"/>
                  </a:lnTo>
                  <a:lnTo>
                    <a:pt x="3518" y="21303"/>
                  </a:lnTo>
                  <a:lnTo>
                    <a:pt x="3190" y="20936"/>
                  </a:lnTo>
                  <a:lnTo>
                    <a:pt x="2881" y="20569"/>
                  </a:lnTo>
                  <a:lnTo>
                    <a:pt x="2591" y="20163"/>
                  </a:lnTo>
                  <a:lnTo>
                    <a:pt x="2320" y="19757"/>
                  </a:lnTo>
                  <a:lnTo>
                    <a:pt x="2069" y="19351"/>
                  </a:lnTo>
                  <a:lnTo>
                    <a:pt x="1837" y="18906"/>
                  </a:lnTo>
                  <a:lnTo>
                    <a:pt x="1605" y="18481"/>
                  </a:lnTo>
                  <a:lnTo>
                    <a:pt x="1431" y="18017"/>
                  </a:lnTo>
                  <a:lnTo>
                    <a:pt x="1257" y="17553"/>
                  </a:lnTo>
                  <a:lnTo>
                    <a:pt x="1102" y="17089"/>
                  </a:lnTo>
                  <a:lnTo>
                    <a:pt x="967" y="16529"/>
                  </a:lnTo>
                  <a:lnTo>
                    <a:pt x="851" y="15968"/>
                  </a:lnTo>
                  <a:lnTo>
                    <a:pt x="773" y="15407"/>
                  </a:lnTo>
                  <a:lnTo>
                    <a:pt x="715" y="14847"/>
                  </a:lnTo>
                  <a:lnTo>
                    <a:pt x="696" y="14267"/>
                  </a:lnTo>
                  <a:lnTo>
                    <a:pt x="696" y="13687"/>
                  </a:lnTo>
                  <a:lnTo>
                    <a:pt x="715" y="13107"/>
                  </a:lnTo>
                  <a:lnTo>
                    <a:pt x="773" y="12527"/>
                  </a:lnTo>
                  <a:lnTo>
                    <a:pt x="851" y="11966"/>
                  </a:lnTo>
                  <a:lnTo>
                    <a:pt x="947" y="11386"/>
                  </a:lnTo>
                  <a:lnTo>
                    <a:pt x="1083" y="10806"/>
                  </a:lnTo>
                  <a:lnTo>
                    <a:pt x="1237" y="10246"/>
                  </a:lnTo>
                  <a:lnTo>
                    <a:pt x="1411" y="9666"/>
                  </a:lnTo>
                  <a:lnTo>
                    <a:pt x="1605" y="9125"/>
                  </a:lnTo>
                  <a:lnTo>
                    <a:pt x="1837" y="8564"/>
                  </a:lnTo>
                  <a:lnTo>
                    <a:pt x="2069" y="8023"/>
                  </a:lnTo>
                  <a:lnTo>
                    <a:pt x="2339" y="7501"/>
                  </a:lnTo>
                  <a:lnTo>
                    <a:pt x="2629" y="6979"/>
                  </a:lnTo>
                  <a:lnTo>
                    <a:pt x="2939" y="6476"/>
                  </a:lnTo>
                  <a:lnTo>
                    <a:pt x="3267" y="5993"/>
                  </a:lnTo>
                  <a:lnTo>
                    <a:pt x="3615" y="5529"/>
                  </a:lnTo>
                  <a:lnTo>
                    <a:pt x="3982" y="5065"/>
                  </a:lnTo>
                  <a:lnTo>
                    <a:pt x="4350" y="4640"/>
                  </a:lnTo>
                  <a:lnTo>
                    <a:pt x="4756" y="4215"/>
                  </a:lnTo>
                  <a:lnTo>
                    <a:pt x="5181" y="3828"/>
                  </a:lnTo>
                  <a:lnTo>
                    <a:pt x="5626" y="3441"/>
                  </a:lnTo>
                  <a:lnTo>
                    <a:pt x="6070" y="3093"/>
                  </a:lnTo>
                  <a:lnTo>
                    <a:pt x="6553" y="2765"/>
                  </a:lnTo>
                  <a:lnTo>
                    <a:pt x="7037" y="2475"/>
                  </a:lnTo>
                  <a:lnTo>
                    <a:pt x="7539" y="2204"/>
                  </a:lnTo>
                  <a:lnTo>
                    <a:pt x="8061" y="1953"/>
                  </a:lnTo>
                  <a:lnTo>
                    <a:pt x="8583" y="1740"/>
                  </a:lnTo>
                  <a:lnTo>
                    <a:pt x="9028" y="1566"/>
                  </a:lnTo>
                  <a:lnTo>
                    <a:pt x="9492" y="1392"/>
                  </a:lnTo>
                  <a:lnTo>
                    <a:pt x="9956" y="1238"/>
                  </a:lnTo>
                  <a:lnTo>
                    <a:pt x="10420" y="1122"/>
                  </a:lnTo>
                  <a:lnTo>
                    <a:pt x="10884" y="986"/>
                  </a:lnTo>
                  <a:lnTo>
                    <a:pt x="11348" y="890"/>
                  </a:lnTo>
                  <a:lnTo>
                    <a:pt x="11831" y="812"/>
                  </a:lnTo>
                  <a:lnTo>
                    <a:pt x="12295" y="754"/>
                  </a:lnTo>
                  <a:lnTo>
                    <a:pt x="12778" y="716"/>
                  </a:lnTo>
                  <a:lnTo>
                    <a:pt x="13242" y="696"/>
                  </a:lnTo>
                  <a:close/>
                  <a:moveTo>
                    <a:pt x="12952" y="0"/>
                  </a:moveTo>
                  <a:lnTo>
                    <a:pt x="12507" y="39"/>
                  </a:lnTo>
                  <a:lnTo>
                    <a:pt x="12044" y="78"/>
                  </a:lnTo>
                  <a:lnTo>
                    <a:pt x="11580" y="136"/>
                  </a:lnTo>
                  <a:lnTo>
                    <a:pt x="11116" y="213"/>
                  </a:lnTo>
                  <a:lnTo>
                    <a:pt x="10671" y="329"/>
                  </a:lnTo>
                  <a:lnTo>
                    <a:pt x="10091" y="464"/>
                  </a:lnTo>
                  <a:lnTo>
                    <a:pt x="9511" y="658"/>
                  </a:lnTo>
                  <a:lnTo>
                    <a:pt x="8951" y="851"/>
                  </a:lnTo>
                  <a:lnTo>
                    <a:pt x="8390" y="1064"/>
                  </a:lnTo>
                  <a:lnTo>
                    <a:pt x="7907" y="1276"/>
                  </a:lnTo>
                  <a:lnTo>
                    <a:pt x="7404" y="1489"/>
                  </a:lnTo>
                  <a:lnTo>
                    <a:pt x="6940" y="1740"/>
                  </a:lnTo>
                  <a:lnTo>
                    <a:pt x="6476" y="2011"/>
                  </a:lnTo>
                  <a:lnTo>
                    <a:pt x="6012" y="2301"/>
                  </a:lnTo>
                  <a:lnTo>
                    <a:pt x="5587" y="2610"/>
                  </a:lnTo>
                  <a:lnTo>
                    <a:pt x="5162" y="2939"/>
                  </a:lnTo>
                  <a:lnTo>
                    <a:pt x="4756" y="3287"/>
                  </a:lnTo>
                  <a:lnTo>
                    <a:pt x="4369" y="3654"/>
                  </a:lnTo>
                  <a:lnTo>
                    <a:pt x="3982" y="4041"/>
                  </a:lnTo>
                  <a:lnTo>
                    <a:pt x="3615" y="4447"/>
                  </a:lnTo>
                  <a:lnTo>
                    <a:pt x="3267" y="4852"/>
                  </a:lnTo>
                  <a:lnTo>
                    <a:pt x="2939" y="5278"/>
                  </a:lnTo>
                  <a:lnTo>
                    <a:pt x="2629" y="5722"/>
                  </a:lnTo>
                  <a:lnTo>
                    <a:pt x="2320" y="6186"/>
                  </a:lnTo>
                  <a:lnTo>
                    <a:pt x="2049" y="6650"/>
                  </a:lnTo>
                  <a:lnTo>
                    <a:pt x="1779" y="7134"/>
                  </a:lnTo>
                  <a:lnTo>
                    <a:pt x="1527" y="7617"/>
                  </a:lnTo>
                  <a:lnTo>
                    <a:pt x="1295" y="8100"/>
                  </a:lnTo>
                  <a:lnTo>
                    <a:pt x="1083" y="8622"/>
                  </a:lnTo>
                  <a:lnTo>
                    <a:pt x="889" y="9125"/>
                  </a:lnTo>
                  <a:lnTo>
                    <a:pt x="715" y="9647"/>
                  </a:lnTo>
                  <a:lnTo>
                    <a:pt x="561" y="10169"/>
                  </a:lnTo>
                  <a:lnTo>
                    <a:pt x="426" y="10690"/>
                  </a:lnTo>
                  <a:lnTo>
                    <a:pt x="290" y="11212"/>
                  </a:lnTo>
                  <a:lnTo>
                    <a:pt x="194" y="11754"/>
                  </a:lnTo>
                  <a:lnTo>
                    <a:pt x="116" y="12276"/>
                  </a:lnTo>
                  <a:lnTo>
                    <a:pt x="58" y="12817"/>
                  </a:lnTo>
                  <a:lnTo>
                    <a:pt x="20" y="13358"/>
                  </a:lnTo>
                  <a:lnTo>
                    <a:pt x="0" y="13880"/>
                  </a:lnTo>
                  <a:lnTo>
                    <a:pt x="20" y="14421"/>
                  </a:lnTo>
                  <a:lnTo>
                    <a:pt x="39" y="14943"/>
                  </a:lnTo>
                  <a:lnTo>
                    <a:pt x="97" y="15465"/>
                  </a:lnTo>
                  <a:lnTo>
                    <a:pt x="174" y="15987"/>
                  </a:lnTo>
                  <a:lnTo>
                    <a:pt x="271" y="16509"/>
                  </a:lnTo>
                  <a:lnTo>
                    <a:pt x="387" y="17012"/>
                  </a:lnTo>
                  <a:lnTo>
                    <a:pt x="542" y="17514"/>
                  </a:lnTo>
                  <a:lnTo>
                    <a:pt x="715" y="17998"/>
                  </a:lnTo>
                  <a:lnTo>
                    <a:pt x="909" y="18481"/>
                  </a:lnTo>
                  <a:lnTo>
                    <a:pt x="1121" y="18964"/>
                  </a:lnTo>
                  <a:lnTo>
                    <a:pt x="1373" y="19409"/>
                  </a:lnTo>
                  <a:lnTo>
                    <a:pt x="1624" y="19873"/>
                  </a:lnTo>
                  <a:lnTo>
                    <a:pt x="1895" y="20298"/>
                  </a:lnTo>
                  <a:lnTo>
                    <a:pt x="2204" y="20723"/>
                  </a:lnTo>
                  <a:lnTo>
                    <a:pt x="2513" y="21149"/>
                  </a:lnTo>
                  <a:lnTo>
                    <a:pt x="2842" y="21535"/>
                  </a:lnTo>
                  <a:lnTo>
                    <a:pt x="3190" y="21922"/>
                  </a:lnTo>
                  <a:lnTo>
                    <a:pt x="3557" y="22289"/>
                  </a:lnTo>
                  <a:lnTo>
                    <a:pt x="3944" y="22656"/>
                  </a:lnTo>
                  <a:lnTo>
                    <a:pt x="4330" y="22985"/>
                  </a:lnTo>
                  <a:lnTo>
                    <a:pt x="4736" y="23314"/>
                  </a:lnTo>
                  <a:lnTo>
                    <a:pt x="5162" y="23604"/>
                  </a:lnTo>
                  <a:lnTo>
                    <a:pt x="5606" y="23894"/>
                  </a:lnTo>
                  <a:lnTo>
                    <a:pt x="6051" y="24164"/>
                  </a:lnTo>
                  <a:lnTo>
                    <a:pt x="6495" y="24416"/>
                  </a:lnTo>
                  <a:lnTo>
                    <a:pt x="6959" y="24648"/>
                  </a:lnTo>
                  <a:lnTo>
                    <a:pt x="7443" y="24860"/>
                  </a:lnTo>
                  <a:lnTo>
                    <a:pt x="7926" y="25054"/>
                  </a:lnTo>
                  <a:lnTo>
                    <a:pt x="8429" y="25208"/>
                  </a:lnTo>
                  <a:lnTo>
                    <a:pt x="8931" y="25363"/>
                  </a:lnTo>
                  <a:lnTo>
                    <a:pt x="9434" y="25479"/>
                  </a:lnTo>
                  <a:lnTo>
                    <a:pt x="9956" y="25576"/>
                  </a:lnTo>
                  <a:lnTo>
                    <a:pt x="10458" y="25653"/>
                  </a:lnTo>
                  <a:lnTo>
                    <a:pt x="11000" y="25711"/>
                  </a:lnTo>
                  <a:lnTo>
                    <a:pt x="11502" y="25730"/>
                  </a:lnTo>
                  <a:lnTo>
                    <a:pt x="12024" y="25749"/>
                  </a:lnTo>
                  <a:lnTo>
                    <a:pt x="12527" y="25730"/>
                  </a:lnTo>
                  <a:lnTo>
                    <a:pt x="13029" y="25691"/>
                  </a:lnTo>
                  <a:lnTo>
                    <a:pt x="13532" y="25633"/>
                  </a:lnTo>
                  <a:lnTo>
                    <a:pt x="14035" y="25537"/>
                  </a:lnTo>
                  <a:lnTo>
                    <a:pt x="14518" y="25440"/>
                  </a:lnTo>
                  <a:lnTo>
                    <a:pt x="15001" y="25324"/>
                  </a:lnTo>
                  <a:lnTo>
                    <a:pt x="15484" y="25170"/>
                  </a:lnTo>
                  <a:lnTo>
                    <a:pt x="15948" y="25015"/>
                  </a:lnTo>
                  <a:lnTo>
                    <a:pt x="16412" y="24841"/>
                  </a:lnTo>
                  <a:lnTo>
                    <a:pt x="16876" y="24628"/>
                  </a:lnTo>
                  <a:lnTo>
                    <a:pt x="17321" y="24416"/>
                  </a:lnTo>
                  <a:lnTo>
                    <a:pt x="17766" y="24184"/>
                  </a:lnTo>
                  <a:lnTo>
                    <a:pt x="18210" y="23932"/>
                  </a:lnTo>
                  <a:lnTo>
                    <a:pt x="18616" y="23681"/>
                  </a:lnTo>
                  <a:lnTo>
                    <a:pt x="19041" y="23391"/>
                  </a:lnTo>
                  <a:lnTo>
                    <a:pt x="19447" y="23101"/>
                  </a:lnTo>
                  <a:lnTo>
                    <a:pt x="19834" y="22792"/>
                  </a:lnTo>
                  <a:lnTo>
                    <a:pt x="20221" y="22463"/>
                  </a:lnTo>
                  <a:lnTo>
                    <a:pt x="20588" y="22135"/>
                  </a:lnTo>
                  <a:lnTo>
                    <a:pt x="20955" y="21767"/>
                  </a:lnTo>
                  <a:lnTo>
                    <a:pt x="21303" y="21419"/>
                  </a:lnTo>
                  <a:lnTo>
                    <a:pt x="21632" y="21033"/>
                  </a:lnTo>
                  <a:lnTo>
                    <a:pt x="21960" y="20646"/>
                  </a:lnTo>
                  <a:lnTo>
                    <a:pt x="22270" y="20240"/>
                  </a:lnTo>
                  <a:lnTo>
                    <a:pt x="22560" y="19834"/>
                  </a:lnTo>
                  <a:lnTo>
                    <a:pt x="22830" y="19409"/>
                  </a:lnTo>
                  <a:lnTo>
                    <a:pt x="23101" y="18984"/>
                  </a:lnTo>
                  <a:lnTo>
                    <a:pt x="23333" y="18539"/>
                  </a:lnTo>
                  <a:lnTo>
                    <a:pt x="23565" y="18094"/>
                  </a:lnTo>
                  <a:lnTo>
                    <a:pt x="23797" y="17630"/>
                  </a:lnTo>
                  <a:lnTo>
                    <a:pt x="24087" y="16915"/>
                  </a:lnTo>
                  <a:lnTo>
                    <a:pt x="24222" y="16567"/>
                  </a:lnTo>
                  <a:lnTo>
                    <a:pt x="24338" y="16200"/>
                  </a:lnTo>
                  <a:lnTo>
                    <a:pt x="24435" y="15852"/>
                  </a:lnTo>
                  <a:lnTo>
                    <a:pt x="24531" y="15504"/>
                  </a:lnTo>
                  <a:lnTo>
                    <a:pt x="24609" y="15137"/>
                  </a:lnTo>
                  <a:lnTo>
                    <a:pt x="24667" y="14789"/>
                  </a:lnTo>
                  <a:lnTo>
                    <a:pt x="24725" y="14421"/>
                  </a:lnTo>
                  <a:lnTo>
                    <a:pt x="24763" y="14054"/>
                  </a:lnTo>
                  <a:lnTo>
                    <a:pt x="24783" y="13687"/>
                  </a:lnTo>
                  <a:lnTo>
                    <a:pt x="24783" y="13320"/>
                  </a:lnTo>
                  <a:lnTo>
                    <a:pt x="24783" y="12952"/>
                  </a:lnTo>
                  <a:lnTo>
                    <a:pt x="24763" y="12566"/>
                  </a:lnTo>
                  <a:lnTo>
                    <a:pt x="24744" y="12179"/>
                  </a:lnTo>
                  <a:lnTo>
                    <a:pt x="24686" y="11792"/>
                  </a:lnTo>
                  <a:lnTo>
                    <a:pt x="24570" y="11000"/>
                  </a:lnTo>
                  <a:lnTo>
                    <a:pt x="24396" y="10227"/>
                  </a:lnTo>
                  <a:lnTo>
                    <a:pt x="24183" y="9434"/>
                  </a:lnTo>
                  <a:lnTo>
                    <a:pt x="23932" y="8680"/>
                  </a:lnTo>
                  <a:lnTo>
                    <a:pt x="23661" y="7926"/>
                  </a:lnTo>
                  <a:lnTo>
                    <a:pt x="23333" y="7172"/>
                  </a:lnTo>
                  <a:lnTo>
                    <a:pt x="22985" y="6457"/>
                  </a:lnTo>
                  <a:lnTo>
                    <a:pt x="22598" y="5761"/>
                  </a:lnTo>
                  <a:lnTo>
                    <a:pt x="22366" y="5394"/>
                  </a:lnTo>
                  <a:lnTo>
                    <a:pt x="22134" y="5046"/>
                  </a:lnTo>
                  <a:lnTo>
                    <a:pt x="21902" y="4698"/>
                  </a:lnTo>
                  <a:lnTo>
                    <a:pt x="21651" y="4350"/>
                  </a:lnTo>
                  <a:lnTo>
                    <a:pt x="21400" y="4021"/>
                  </a:lnTo>
                  <a:lnTo>
                    <a:pt x="21129" y="3693"/>
                  </a:lnTo>
                  <a:lnTo>
                    <a:pt x="20839" y="3383"/>
                  </a:lnTo>
                  <a:lnTo>
                    <a:pt x="20549" y="3074"/>
                  </a:lnTo>
                  <a:lnTo>
                    <a:pt x="20240" y="2784"/>
                  </a:lnTo>
                  <a:lnTo>
                    <a:pt x="19931" y="2494"/>
                  </a:lnTo>
                  <a:lnTo>
                    <a:pt x="19621" y="2223"/>
                  </a:lnTo>
                  <a:lnTo>
                    <a:pt x="19293" y="1953"/>
                  </a:lnTo>
                  <a:lnTo>
                    <a:pt x="18945" y="1721"/>
                  </a:lnTo>
                  <a:lnTo>
                    <a:pt x="18597" y="1489"/>
                  </a:lnTo>
                  <a:lnTo>
                    <a:pt x="18229" y="1257"/>
                  </a:lnTo>
                  <a:lnTo>
                    <a:pt x="17862" y="1064"/>
                  </a:lnTo>
                  <a:lnTo>
                    <a:pt x="17437" y="851"/>
                  </a:lnTo>
                  <a:lnTo>
                    <a:pt x="17012" y="677"/>
                  </a:lnTo>
                  <a:lnTo>
                    <a:pt x="16567" y="522"/>
                  </a:lnTo>
                  <a:lnTo>
                    <a:pt x="16142" y="387"/>
                  </a:lnTo>
                  <a:lnTo>
                    <a:pt x="15697" y="271"/>
                  </a:lnTo>
                  <a:lnTo>
                    <a:pt x="15233" y="174"/>
                  </a:lnTo>
                  <a:lnTo>
                    <a:pt x="14789" y="97"/>
                  </a:lnTo>
                  <a:lnTo>
                    <a:pt x="14344" y="39"/>
                  </a:lnTo>
                  <a:lnTo>
                    <a:pt x="13880" y="20"/>
                  </a:lnTo>
                  <a:lnTo>
                    <a:pt x="134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73" name="Google Shape;2573;p68"/>
            <p:cNvSpPr/>
            <p:nvPr/>
          </p:nvSpPr>
          <p:spPr>
            <a:xfrm>
              <a:off x="7024540" y="3202774"/>
              <a:ext cx="36835" cy="4189"/>
            </a:xfrm>
            <a:custGeom>
              <a:avLst/>
              <a:gdLst/>
              <a:ahLst/>
              <a:cxnLst/>
              <a:rect l="l" t="t" r="r" b="b"/>
              <a:pathLst>
                <a:path w="6129" h="697" extrusionOk="0">
                  <a:moveTo>
                    <a:pt x="329" y="1"/>
                  </a:moveTo>
                  <a:lnTo>
                    <a:pt x="252" y="20"/>
                  </a:lnTo>
                  <a:lnTo>
                    <a:pt x="194" y="39"/>
                  </a:lnTo>
                  <a:lnTo>
                    <a:pt x="136" y="78"/>
                  </a:lnTo>
                  <a:lnTo>
                    <a:pt x="78" y="116"/>
                  </a:lnTo>
                  <a:lnTo>
                    <a:pt x="39" y="174"/>
                  </a:lnTo>
                  <a:lnTo>
                    <a:pt x="20" y="232"/>
                  </a:lnTo>
                  <a:lnTo>
                    <a:pt x="1" y="348"/>
                  </a:lnTo>
                  <a:lnTo>
                    <a:pt x="20" y="484"/>
                  </a:lnTo>
                  <a:lnTo>
                    <a:pt x="39" y="542"/>
                  </a:lnTo>
                  <a:lnTo>
                    <a:pt x="78" y="600"/>
                  </a:lnTo>
                  <a:lnTo>
                    <a:pt x="136" y="638"/>
                  </a:lnTo>
                  <a:lnTo>
                    <a:pt x="194" y="677"/>
                  </a:lnTo>
                  <a:lnTo>
                    <a:pt x="252" y="696"/>
                  </a:lnTo>
                  <a:lnTo>
                    <a:pt x="5877" y="696"/>
                  </a:lnTo>
                  <a:lnTo>
                    <a:pt x="5935" y="677"/>
                  </a:lnTo>
                  <a:lnTo>
                    <a:pt x="5993" y="638"/>
                  </a:lnTo>
                  <a:lnTo>
                    <a:pt x="6032" y="600"/>
                  </a:lnTo>
                  <a:lnTo>
                    <a:pt x="6071" y="542"/>
                  </a:lnTo>
                  <a:lnTo>
                    <a:pt x="6109" y="484"/>
                  </a:lnTo>
                  <a:lnTo>
                    <a:pt x="6129" y="348"/>
                  </a:lnTo>
                  <a:lnTo>
                    <a:pt x="6109" y="232"/>
                  </a:lnTo>
                  <a:lnTo>
                    <a:pt x="6071" y="174"/>
                  </a:lnTo>
                  <a:lnTo>
                    <a:pt x="6032" y="116"/>
                  </a:lnTo>
                  <a:lnTo>
                    <a:pt x="5993" y="78"/>
                  </a:lnTo>
                  <a:lnTo>
                    <a:pt x="5935" y="39"/>
                  </a:lnTo>
                  <a:lnTo>
                    <a:pt x="5877" y="20"/>
                  </a:lnTo>
                  <a:lnTo>
                    <a:pt x="57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74" name="Google Shape;2574;p68"/>
            <p:cNvSpPr/>
            <p:nvPr/>
          </p:nvSpPr>
          <p:spPr>
            <a:xfrm>
              <a:off x="7047312" y="3222872"/>
              <a:ext cx="35207" cy="4189"/>
            </a:xfrm>
            <a:custGeom>
              <a:avLst/>
              <a:gdLst/>
              <a:ahLst/>
              <a:cxnLst/>
              <a:rect l="l" t="t" r="r" b="b"/>
              <a:pathLst>
                <a:path w="5858" h="697" extrusionOk="0">
                  <a:moveTo>
                    <a:pt x="252" y="1"/>
                  </a:moveTo>
                  <a:lnTo>
                    <a:pt x="194" y="20"/>
                  </a:lnTo>
                  <a:lnTo>
                    <a:pt x="136" y="59"/>
                  </a:lnTo>
                  <a:lnTo>
                    <a:pt x="78" y="97"/>
                  </a:lnTo>
                  <a:lnTo>
                    <a:pt x="39" y="155"/>
                  </a:lnTo>
                  <a:lnTo>
                    <a:pt x="20" y="213"/>
                  </a:lnTo>
                  <a:lnTo>
                    <a:pt x="1" y="349"/>
                  </a:lnTo>
                  <a:lnTo>
                    <a:pt x="20" y="465"/>
                  </a:lnTo>
                  <a:lnTo>
                    <a:pt x="39" y="523"/>
                  </a:lnTo>
                  <a:lnTo>
                    <a:pt x="78" y="581"/>
                  </a:lnTo>
                  <a:lnTo>
                    <a:pt x="136" y="619"/>
                  </a:lnTo>
                  <a:lnTo>
                    <a:pt x="194" y="658"/>
                  </a:lnTo>
                  <a:lnTo>
                    <a:pt x="252" y="677"/>
                  </a:lnTo>
                  <a:lnTo>
                    <a:pt x="329" y="697"/>
                  </a:lnTo>
                  <a:lnTo>
                    <a:pt x="5510" y="697"/>
                  </a:lnTo>
                  <a:lnTo>
                    <a:pt x="5587" y="677"/>
                  </a:lnTo>
                  <a:lnTo>
                    <a:pt x="5665" y="658"/>
                  </a:lnTo>
                  <a:lnTo>
                    <a:pt x="5723" y="619"/>
                  </a:lnTo>
                  <a:lnTo>
                    <a:pt x="5761" y="581"/>
                  </a:lnTo>
                  <a:lnTo>
                    <a:pt x="5800" y="523"/>
                  </a:lnTo>
                  <a:lnTo>
                    <a:pt x="5839" y="465"/>
                  </a:lnTo>
                  <a:lnTo>
                    <a:pt x="5858" y="349"/>
                  </a:lnTo>
                  <a:lnTo>
                    <a:pt x="5839" y="213"/>
                  </a:lnTo>
                  <a:lnTo>
                    <a:pt x="5800" y="155"/>
                  </a:lnTo>
                  <a:lnTo>
                    <a:pt x="5761" y="97"/>
                  </a:lnTo>
                  <a:lnTo>
                    <a:pt x="5723" y="59"/>
                  </a:lnTo>
                  <a:lnTo>
                    <a:pt x="5665" y="20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75" name="Google Shape;2575;p68"/>
            <p:cNvSpPr/>
            <p:nvPr/>
          </p:nvSpPr>
          <p:spPr>
            <a:xfrm>
              <a:off x="7045683" y="3261792"/>
              <a:ext cx="35675" cy="4075"/>
            </a:xfrm>
            <a:custGeom>
              <a:avLst/>
              <a:gdLst/>
              <a:ahLst/>
              <a:cxnLst/>
              <a:rect l="l" t="t" r="r" b="b"/>
              <a:pathLst>
                <a:path w="5936" h="678" extrusionOk="0">
                  <a:moveTo>
                    <a:pt x="252" y="1"/>
                  </a:moveTo>
                  <a:lnTo>
                    <a:pt x="175" y="20"/>
                  </a:lnTo>
                  <a:lnTo>
                    <a:pt x="117" y="59"/>
                  </a:lnTo>
                  <a:lnTo>
                    <a:pt x="78" y="97"/>
                  </a:lnTo>
                  <a:lnTo>
                    <a:pt x="40" y="155"/>
                  </a:lnTo>
                  <a:lnTo>
                    <a:pt x="20" y="213"/>
                  </a:lnTo>
                  <a:lnTo>
                    <a:pt x="1" y="329"/>
                  </a:lnTo>
                  <a:lnTo>
                    <a:pt x="20" y="465"/>
                  </a:lnTo>
                  <a:lnTo>
                    <a:pt x="40" y="523"/>
                  </a:lnTo>
                  <a:lnTo>
                    <a:pt x="78" y="581"/>
                  </a:lnTo>
                  <a:lnTo>
                    <a:pt x="117" y="619"/>
                  </a:lnTo>
                  <a:lnTo>
                    <a:pt x="175" y="658"/>
                  </a:lnTo>
                  <a:lnTo>
                    <a:pt x="252" y="677"/>
                  </a:lnTo>
                  <a:lnTo>
                    <a:pt x="5684" y="677"/>
                  </a:lnTo>
                  <a:lnTo>
                    <a:pt x="5742" y="658"/>
                  </a:lnTo>
                  <a:lnTo>
                    <a:pt x="5800" y="619"/>
                  </a:lnTo>
                  <a:lnTo>
                    <a:pt x="5858" y="581"/>
                  </a:lnTo>
                  <a:lnTo>
                    <a:pt x="5897" y="523"/>
                  </a:lnTo>
                  <a:lnTo>
                    <a:pt x="5916" y="465"/>
                  </a:lnTo>
                  <a:lnTo>
                    <a:pt x="5936" y="329"/>
                  </a:lnTo>
                  <a:lnTo>
                    <a:pt x="5916" y="213"/>
                  </a:lnTo>
                  <a:lnTo>
                    <a:pt x="5897" y="155"/>
                  </a:lnTo>
                  <a:lnTo>
                    <a:pt x="5858" y="97"/>
                  </a:lnTo>
                  <a:lnTo>
                    <a:pt x="5800" y="59"/>
                  </a:lnTo>
                  <a:lnTo>
                    <a:pt x="5742" y="20"/>
                  </a:lnTo>
                  <a:lnTo>
                    <a:pt x="5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76" name="Google Shape;2576;p68"/>
            <p:cNvSpPr/>
            <p:nvPr/>
          </p:nvSpPr>
          <p:spPr>
            <a:xfrm>
              <a:off x="7254693" y="3194523"/>
              <a:ext cx="49613" cy="4075"/>
            </a:xfrm>
            <a:custGeom>
              <a:avLst/>
              <a:gdLst/>
              <a:ahLst/>
              <a:cxnLst/>
              <a:rect l="l" t="t" r="r" b="b"/>
              <a:pathLst>
                <a:path w="8255" h="678" extrusionOk="0">
                  <a:moveTo>
                    <a:pt x="252" y="1"/>
                  </a:moveTo>
                  <a:lnTo>
                    <a:pt x="194" y="20"/>
                  </a:lnTo>
                  <a:lnTo>
                    <a:pt x="136" y="59"/>
                  </a:lnTo>
                  <a:lnTo>
                    <a:pt x="78" y="98"/>
                  </a:lnTo>
                  <a:lnTo>
                    <a:pt x="39" y="156"/>
                  </a:lnTo>
                  <a:lnTo>
                    <a:pt x="20" y="214"/>
                  </a:lnTo>
                  <a:lnTo>
                    <a:pt x="1" y="349"/>
                  </a:lnTo>
                  <a:lnTo>
                    <a:pt x="20" y="465"/>
                  </a:lnTo>
                  <a:lnTo>
                    <a:pt x="39" y="523"/>
                  </a:lnTo>
                  <a:lnTo>
                    <a:pt x="78" y="581"/>
                  </a:lnTo>
                  <a:lnTo>
                    <a:pt x="136" y="620"/>
                  </a:lnTo>
                  <a:lnTo>
                    <a:pt x="175" y="658"/>
                  </a:lnTo>
                  <a:lnTo>
                    <a:pt x="252" y="678"/>
                  </a:lnTo>
                  <a:lnTo>
                    <a:pt x="8004" y="678"/>
                  </a:lnTo>
                  <a:lnTo>
                    <a:pt x="8062" y="658"/>
                  </a:lnTo>
                  <a:lnTo>
                    <a:pt x="8120" y="620"/>
                  </a:lnTo>
                  <a:lnTo>
                    <a:pt x="8158" y="581"/>
                  </a:lnTo>
                  <a:lnTo>
                    <a:pt x="8197" y="523"/>
                  </a:lnTo>
                  <a:lnTo>
                    <a:pt x="8236" y="465"/>
                  </a:lnTo>
                  <a:lnTo>
                    <a:pt x="8255" y="349"/>
                  </a:lnTo>
                  <a:lnTo>
                    <a:pt x="8236" y="214"/>
                  </a:lnTo>
                  <a:lnTo>
                    <a:pt x="8197" y="156"/>
                  </a:lnTo>
                  <a:lnTo>
                    <a:pt x="8158" y="98"/>
                  </a:lnTo>
                  <a:lnTo>
                    <a:pt x="8120" y="59"/>
                  </a:lnTo>
                  <a:lnTo>
                    <a:pt x="8062" y="20"/>
                  </a:lnTo>
                  <a:lnTo>
                    <a:pt x="8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77" name="Google Shape;2577;p68"/>
            <p:cNvSpPr/>
            <p:nvPr/>
          </p:nvSpPr>
          <p:spPr>
            <a:xfrm>
              <a:off x="7275836" y="3216717"/>
              <a:ext cx="20686" cy="4189"/>
            </a:xfrm>
            <a:custGeom>
              <a:avLst/>
              <a:gdLst/>
              <a:ahLst/>
              <a:cxnLst/>
              <a:rect l="l" t="t" r="r" b="b"/>
              <a:pathLst>
                <a:path w="3442" h="697" extrusionOk="0">
                  <a:moveTo>
                    <a:pt x="252" y="0"/>
                  </a:moveTo>
                  <a:lnTo>
                    <a:pt x="175" y="39"/>
                  </a:lnTo>
                  <a:lnTo>
                    <a:pt x="117" y="58"/>
                  </a:lnTo>
                  <a:lnTo>
                    <a:pt x="78" y="116"/>
                  </a:lnTo>
                  <a:lnTo>
                    <a:pt x="39" y="155"/>
                  </a:lnTo>
                  <a:lnTo>
                    <a:pt x="20" y="213"/>
                  </a:lnTo>
                  <a:lnTo>
                    <a:pt x="1" y="348"/>
                  </a:lnTo>
                  <a:lnTo>
                    <a:pt x="20" y="484"/>
                  </a:lnTo>
                  <a:lnTo>
                    <a:pt x="39" y="542"/>
                  </a:lnTo>
                  <a:lnTo>
                    <a:pt x="78" y="580"/>
                  </a:lnTo>
                  <a:lnTo>
                    <a:pt x="117" y="638"/>
                  </a:lnTo>
                  <a:lnTo>
                    <a:pt x="175" y="658"/>
                  </a:lnTo>
                  <a:lnTo>
                    <a:pt x="252" y="677"/>
                  </a:lnTo>
                  <a:lnTo>
                    <a:pt x="329" y="696"/>
                  </a:lnTo>
                  <a:lnTo>
                    <a:pt x="3094" y="696"/>
                  </a:lnTo>
                  <a:lnTo>
                    <a:pt x="3190" y="677"/>
                  </a:lnTo>
                  <a:lnTo>
                    <a:pt x="3248" y="658"/>
                  </a:lnTo>
                  <a:lnTo>
                    <a:pt x="3306" y="638"/>
                  </a:lnTo>
                  <a:lnTo>
                    <a:pt x="3345" y="580"/>
                  </a:lnTo>
                  <a:lnTo>
                    <a:pt x="3384" y="542"/>
                  </a:lnTo>
                  <a:lnTo>
                    <a:pt x="3422" y="484"/>
                  </a:lnTo>
                  <a:lnTo>
                    <a:pt x="3442" y="348"/>
                  </a:lnTo>
                  <a:lnTo>
                    <a:pt x="3422" y="213"/>
                  </a:lnTo>
                  <a:lnTo>
                    <a:pt x="3384" y="155"/>
                  </a:lnTo>
                  <a:lnTo>
                    <a:pt x="3345" y="116"/>
                  </a:lnTo>
                  <a:lnTo>
                    <a:pt x="3306" y="58"/>
                  </a:lnTo>
                  <a:lnTo>
                    <a:pt x="3248" y="39"/>
                  </a:lnTo>
                  <a:lnTo>
                    <a:pt x="31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78" name="Google Shape;2578;p68"/>
            <p:cNvSpPr/>
            <p:nvPr/>
          </p:nvSpPr>
          <p:spPr>
            <a:xfrm>
              <a:off x="7254693" y="3246227"/>
              <a:ext cx="41253" cy="4069"/>
            </a:xfrm>
            <a:custGeom>
              <a:avLst/>
              <a:gdLst/>
              <a:ahLst/>
              <a:cxnLst/>
              <a:rect l="l" t="t" r="r" b="b"/>
              <a:pathLst>
                <a:path w="6864" h="677" extrusionOk="0">
                  <a:moveTo>
                    <a:pt x="252" y="0"/>
                  </a:moveTo>
                  <a:lnTo>
                    <a:pt x="194" y="20"/>
                  </a:lnTo>
                  <a:lnTo>
                    <a:pt x="136" y="58"/>
                  </a:lnTo>
                  <a:lnTo>
                    <a:pt x="78" y="97"/>
                  </a:lnTo>
                  <a:lnTo>
                    <a:pt x="39" y="155"/>
                  </a:lnTo>
                  <a:lnTo>
                    <a:pt x="20" y="213"/>
                  </a:lnTo>
                  <a:lnTo>
                    <a:pt x="1" y="348"/>
                  </a:lnTo>
                  <a:lnTo>
                    <a:pt x="20" y="464"/>
                  </a:lnTo>
                  <a:lnTo>
                    <a:pt x="39" y="522"/>
                  </a:lnTo>
                  <a:lnTo>
                    <a:pt x="78" y="580"/>
                  </a:lnTo>
                  <a:lnTo>
                    <a:pt x="136" y="619"/>
                  </a:lnTo>
                  <a:lnTo>
                    <a:pt x="175" y="658"/>
                  </a:lnTo>
                  <a:lnTo>
                    <a:pt x="252" y="677"/>
                  </a:lnTo>
                  <a:lnTo>
                    <a:pt x="6612" y="677"/>
                  </a:lnTo>
                  <a:lnTo>
                    <a:pt x="6670" y="658"/>
                  </a:lnTo>
                  <a:lnTo>
                    <a:pt x="6728" y="619"/>
                  </a:lnTo>
                  <a:lnTo>
                    <a:pt x="6786" y="580"/>
                  </a:lnTo>
                  <a:lnTo>
                    <a:pt x="6824" y="522"/>
                  </a:lnTo>
                  <a:lnTo>
                    <a:pt x="6844" y="464"/>
                  </a:lnTo>
                  <a:lnTo>
                    <a:pt x="6863" y="348"/>
                  </a:lnTo>
                  <a:lnTo>
                    <a:pt x="6844" y="213"/>
                  </a:lnTo>
                  <a:lnTo>
                    <a:pt x="6824" y="155"/>
                  </a:lnTo>
                  <a:lnTo>
                    <a:pt x="6786" y="97"/>
                  </a:lnTo>
                  <a:lnTo>
                    <a:pt x="6728" y="58"/>
                  </a:lnTo>
                  <a:lnTo>
                    <a:pt x="6670" y="20"/>
                  </a:lnTo>
                  <a:lnTo>
                    <a:pt x="66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79" name="Google Shape;2579;p68"/>
            <p:cNvSpPr/>
            <p:nvPr/>
          </p:nvSpPr>
          <p:spPr>
            <a:xfrm>
              <a:off x="7056723" y="3398538"/>
              <a:ext cx="49613" cy="4189"/>
            </a:xfrm>
            <a:custGeom>
              <a:avLst/>
              <a:gdLst/>
              <a:ahLst/>
              <a:cxnLst/>
              <a:rect l="l" t="t" r="r" b="b"/>
              <a:pathLst>
                <a:path w="8255" h="697" extrusionOk="0">
                  <a:moveTo>
                    <a:pt x="271" y="1"/>
                  </a:moveTo>
                  <a:lnTo>
                    <a:pt x="194" y="20"/>
                  </a:lnTo>
                  <a:lnTo>
                    <a:pt x="136" y="59"/>
                  </a:lnTo>
                  <a:lnTo>
                    <a:pt x="97" y="97"/>
                  </a:lnTo>
                  <a:lnTo>
                    <a:pt x="58" y="155"/>
                  </a:lnTo>
                  <a:lnTo>
                    <a:pt x="20" y="213"/>
                  </a:lnTo>
                  <a:lnTo>
                    <a:pt x="0" y="349"/>
                  </a:lnTo>
                  <a:lnTo>
                    <a:pt x="20" y="464"/>
                  </a:lnTo>
                  <a:lnTo>
                    <a:pt x="58" y="522"/>
                  </a:lnTo>
                  <a:lnTo>
                    <a:pt x="97" y="580"/>
                  </a:lnTo>
                  <a:lnTo>
                    <a:pt x="136" y="619"/>
                  </a:lnTo>
                  <a:lnTo>
                    <a:pt x="194" y="658"/>
                  </a:lnTo>
                  <a:lnTo>
                    <a:pt x="271" y="677"/>
                  </a:lnTo>
                  <a:lnTo>
                    <a:pt x="348" y="696"/>
                  </a:lnTo>
                  <a:lnTo>
                    <a:pt x="7926" y="696"/>
                  </a:lnTo>
                  <a:lnTo>
                    <a:pt x="8003" y="677"/>
                  </a:lnTo>
                  <a:lnTo>
                    <a:pt x="8081" y="658"/>
                  </a:lnTo>
                  <a:lnTo>
                    <a:pt x="8139" y="619"/>
                  </a:lnTo>
                  <a:lnTo>
                    <a:pt x="8177" y="580"/>
                  </a:lnTo>
                  <a:lnTo>
                    <a:pt x="8216" y="522"/>
                  </a:lnTo>
                  <a:lnTo>
                    <a:pt x="8235" y="464"/>
                  </a:lnTo>
                  <a:lnTo>
                    <a:pt x="8255" y="349"/>
                  </a:lnTo>
                  <a:lnTo>
                    <a:pt x="8235" y="213"/>
                  </a:lnTo>
                  <a:lnTo>
                    <a:pt x="8216" y="155"/>
                  </a:lnTo>
                  <a:lnTo>
                    <a:pt x="8177" y="97"/>
                  </a:lnTo>
                  <a:lnTo>
                    <a:pt x="8139" y="59"/>
                  </a:lnTo>
                  <a:lnTo>
                    <a:pt x="8081" y="20"/>
                  </a:lnTo>
                  <a:lnTo>
                    <a:pt x="8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2580" name="Google Shape;2580;p68"/>
            <p:cNvSpPr/>
            <p:nvPr/>
          </p:nvSpPr>
          <p:spPr>
            <a:xfrm>
              <a:off x="7268516" y="3343468"/>
              <a:ext cx="28007" cy="4189"/>
            </a:xfrm>
            <a:custGeom>
              <a:avLst/>
              <a:gdLst/>
              <a:ahLst/>
              <a:cxnLst/>
              <a:rect l="l" t="t" r="r" b="b"/>
              <a:pathLst>
                <a:path w="4660" h="697" extrusionOk="0">
                  <a:moveTo>
                    <a:pt x="272" y="1"/>
                  </a:moveTo>
                  <a:lnTo>
                    <a:pt x="194" y="20"/>
                  </a:lnTo>
                  <a:lnTo>
                    <a:pt x="136" y="59"/>
                  </a:lnTo>
                  <a:lnTo>
                    <a:pt x="98" y="117"/>
                  </a:lnTo>
                  <a:lnTo>
                    <a:pt x="59" y="155"/>
                  </a:lnTo>
                  <a:lnTo>
                    <a:pt x="20" y="213"/>
                  </a:lnTo>
                  <a:lnTo>
                    <a:pt x="1" y="349"/>
                  </a:lnTo>
                  <a:lnTo>
                    <a:pt x="20" y="465"/>
                  </a:lnTo>
                  <a:lnTo>
                    <a:pt x="59" y="523"/>
                  </a:lnTo>
                  <a:lnTo>
                    <a:pt x="98" y="581"/>
                  </a:lnTo>
                  <a:lnTo>
                    <a:pt x="136" y="619"/>
                  </a:lnTo>
                  <a:lnTo>
                    <a:pt x="194" y="658"/>
                  </a:lnTo>
                  <a:lnTo>
                    <a:pt x="272" y="677"/>
                  </a:lnTo>
                  <a:lnTo>
                    <a:pt x="349" y="696"/>
                  </a:lnTo>
                  <a:lnTo>
                    <a:pt x="4312" y="696"/>
                  </a:lnTo>
                  <a:lnTo>
                    <a:pt x="4408" y="677"/>
                  </a:lnTo>
                  <a:lnTo>
                    <a:pt x="4466" y="658"/>
                  </a:lnTo>
                  <a:lnTo>
                    <a:pt x="4524" y="619"/>
                  </a:lnTo>
                  <a:lnTo>
                    <a:pt x="4563" y="581"/>
                  </a:lnTo>
                  <a:lnTo>
                    <a:pt x="4602" y="523"/>
                  </a:lnTo>
                  <a:lnTo>
                    <a:pt x="4640" y="465"/>
                  </a:lnTo>
                  <a:lnTo>
                    <a:pt x="4660" y="349"/>
                  </a:lnTo>
                  <a:lnTo>
                    <a:pt x="4640" y="213"/>
                  </a:lnTo>
                  <a:lnTo>
                    <a:pt x="4602" y="155"/>
                  </a:lnTo>
                  <a:lnTo>
                    <a:pt x="4563" y="117"/>
                  </a:lnTo>
                  <a:lnTo>
                    <a:pt x="4524" y="59"/>
                  </a:lnTo>
                  <a:lnTo>
                    <a:pt x="4466" y="20"/>
                  </a:lnTo>
                  <a:lnTo>
                    <a:pt x="4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</p:grpSp>
      <p:sp>
        <p:nvSpPr>
          <p:cNvPr id="2583" name="Google Shape;2583;p68"/>
          <p:cNvSpPr/>
          <p:nvPr/>
        </p:nvSpPr>
        <p:spPr>
          <a:xfrm>
            <a:off x="4735618" y="1290733"/>
            <a:ext cx="2720767" cy="89395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2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A4BDB74-254A-2C98-B086-B973641E7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504" y="3912193"/>
            <a:ext cx="666750" cy="685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3602C8F-91A3-F319-3243-CE16713CA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534" y="1382368"/>
            <a:ext cx="543063" cy="802307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71A95AA-32C1-F46C-7B99-140F1D8D3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08" y="-29187"/>
            <a:ext cx="1798984" cy="1322854"/>
          </a:xfrm>
          <a:prstGeom prst="rect">
            <a:avLst/>
          </a:prstGeo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5FD02C1E-E78F-3B01-51A5-FF98B524E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5622" y="1544431"/>
            <a:ext cx="834886" cy="649356"/>
          </a:xfrm>
          <a:prstGeom prst="rect">
            <a:avLst/>
          </a:prstGeom>
        </p:spPr>
      </p:pic>
      <p:pic>
        <p:nvPicPr>
          <p:cNvPr id="6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D5C43C8-DBC5-33C7-5CD0-F7523BCF1E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7541" y="4011682"/>
            <a:ext cx="6477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3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6" name="Google Shape;646;p24"/>
          <p:cNvCxnSpPr/>
          <p:nvPr/>
        </p:nvCxnSpPr>
        <p:spPr>
          <a:xfrm rot="10800000">
            <a:off x="1551067" y="4059400"/>
            <a:ext cx="9409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47" name="Google Shape;647;p24"/>
          <p:cNvSpPr txBox="1">
            <a:spLocks noGrp="1"/>
          </p:cNvSpPr>
          <p:nvPr>
            <p:ph type="title"/>
          </p:nvPr>
        </p:nvSpPr>
        <p:spPr>
          <a:xfrm>
            <a:off x="950967" y="635444"/>
            <a:ext cx="10290000" cy="5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latin typeface="Calibri"/>
              </a:rPr>
              <a:t>Concession Wait Times</a:t>
            </a:r>
            <a:endParaRPr lang="en-US" dirty="0">
              <a:latin typeface="Calibri"/>
            </a:endParaRPr>
          </a:p>
        </p:txBody>
      </p:sp>
      <p:grpSp>
        <p:nvGrpSpPr>
          <p:cNvPr id="650" name="Google Shape;650;p24"/>
          <p:cNvGrpSpPr/>
          <p:nvPr/>
        </p:nvGrpSpPr>
        <p:grpSpPr>
          <a:xfrm>
            <a:off x="10368743" y="3445138"/>
            <a:ext cx="1134960" cy="1228500"/>
            <a:chOff x="4191300" y="1704975"/>
            <a:chExt cx="2794550" cy="3024869"/>
          </a:xfrm>
        </p:grpSpPr>
        <p:sp>
          <p:nvSpPr>
            <p:cNvPr id="651" name="Google Shape;651;p24"/>
            <p:cNvSpPr/>
            <p:nvPr/>
          </p:nvSpPr>
          <p:spPr>
            <a:xfrm>
              <a:off x="4953647" y="3349786"/>
              <a:ext cx="1265692" cy="1380011"/>
            </a:xfrm>
            <a:custGeom>
              <a:avLst/>
              <a:gdLst/>
              <a:ahLst/>
              <a:cxnLst/>
              <a:rect l="l" t="t" r="r" b="b"/>
              <a:pathLst>
                <a:path w="58624" h="63919" extrusionOk="0">
                  <a:moveTo>
                    <a:pt x="22242" y="1"/>
                  </a:moveTo>
                  <a:lnTo>
                    <a:pt x="22242" y="28694"/>
                  </a:lnTo>
                  <a:cubicBezTo>
                    <a:pt x="22242" y="41069"/>
                    <a:pt x="14884" y="52232"/>
                    <a:pt x="3528" y="57110"/>
                  </a:cubicBezTo>
                  <a:cubicBezTo>
                    <a:pt x="0" y="58653"/>
                    <a:pt x="1074" y="63919"/>
                    <a:pt x="4906" y="63919"/>
                  </a:cubicBezTo>
                  <a:lnTo>
                    <a:pt x="53691" y="63919"/>
                  </a:lnTo>
                  <a:cubicBezTo>
                    <a:pt x="57550" y="63919"/>
                    <a:pt x="58624" y="58653"/>
                    <a:pt x="55096" y="57110"/>
                  </a:cubicBezTo>
                  <a:cubicBezTo>
                    <a:pt x="43740" y="52232"/>
                    <a:pt x="36382" y="41069"/>
                    <a:pt x="36382" y="28694"/>
                  </a:cubicBezTo>
                  <a:lnTo>
                    <a:pt x="36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5433847" y="3657477"/>
              <a:ext cx="305326" cy="205925"/>
            </a:xfrm>
            <a:custGeom>
              <a:avLst/>
              <a:gdLst/>
              <a:ahLst/>
              <a:cxnLst/>
              <a:rect l="l" t="t" r="r" b="b"/>
              <a:pathLst>
                <a:path w="14142" h="9538" extrusionOk="0">
                  <a:moveTo>
                    <a:pt x="1" y="1"/>
                  </a:moveTo>
                  <a:lnTo>
                    <a:pt x="1" y="9537"/>
                  </a:lnTo>
                  <a:lnTo>
                    <a:pt x="14141" y="9537"/>
                  </a:lnTo>
                  <a:lnTo>
                    <a:pt x="14141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5205957" y="3291469"/>
              <a:ext cx="778384" cy="437435"/>
            </a:xfrm>
            <a:custGeom>
              <a:avLst/>
              <a:gdLst/>
              <a:ahLst/>
              <a:cxnLst/>
              <a:rect l="l" t="t" r="r" b="b"/>
              <a:pathLst>
                <a:path w="36053" h="20261" extrusionOk="0">
                  <a:moveTo>
                    <a:pt x="1" y="1"/>
                  </a:moveTo>
                  <a:lnTo>
                    <a:pt x="1" y="8986"/>
                  </a:lnTo>
                  <a:cubicBezTo>
                    <a:pt x="1" y="15215"/>
                    <a:pt x="5043" y="20260"/>
                    <a:pt x="11272" y="20260"/>
                  </a:cubicBezTo>
                  <a:lnTo>
                    <a:pt x="24778" y="20260"/>
                  </a:lnTo>
                  <a:cubicBezTo>
                    <a:pt x="31007" y="20260"/>
                    <a:pt x="36052" y="15215"/>
                    <a:pt x="36052" y="8986"/>
                  </a:cubicBezTo>
                  <a:lnTo>
                    <a:pt x="36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4191300" y="1991226"/>
              <a:ext cx="730195" cy="1194920"/>
            </a:xfrm>
            <a:custGeom>
              <a:avLst/>
              <a:gdLst/>
              <a:ahLst/>
              <a:cxnLst/>
              <a:rect l="l" t="t" r="r" b="b"/>
              <a:pathLst>
                <a:path w="33821" h="55346" extrusionOk="0">
                  <a:moveTo>
                    <a:pt x="27673" y="1"/>
                  </a:moveTo>
                  <a:cubicBezTo>
                    <a:pt x="12433" y="1"/>
                    <a:pt x="1" y="12404"/>
                    <a:pt x="1" y="27673"/>
                  </a:cubicBezTo>
                  <a:cubicBezTo>
                    <a:pt x="1" y="42914"/>
                    <a:pt x="12433" y="55345"/>
                    <a:pt x="27673" y="55345"/>
                  </a:cubicBezTo>
                  <a:lnTo>
                    <a:pt x="33821" y="55345"/>
                  </a:lnTo>
                  <a:lnTo>
                    <a:pt x="33821" y="47930"/>
                  </a:lnTo>
                  <a:lnTo>
                    <a:pt x="27673" y="47930"/>
                  </a:lnTo>
                  <a:cubicBezTo>
                    <a:pt x="16512" y="47930"/>
                    <a:pt x="7416" y="38835"/>
                    <a:pt x="7416" y="27673"/>
                  </a:cubicBezTo>
                  <a:cubicBezTo>
                    <a:pt x="7416" y="16483"/>
                    <a:pt x="16512" y="7414"/>
                    <a:pt x="27673" y="7414"/>
                  </a:cubicBezTo>
                  <a:lnTo>
                    <a:pt x="33821" y="7414"/>
                  </a:lnTo>
                  <a:lnTo>
                    <a:pt x="33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6256259" y="1991226"/>
              <a:ext cx="729591" cy="1194920"/>
            </a:xfrm>
            <a:custGeom>
              <a:avLst/>
              <a:gdLst/>
              <a:ahLst/>
              <a:cxnLst/>
              <a:rect l="l" t="t" r="r" b="b"/>
              <a:pathLst>
                <a:path w="33793" h="55346" extrusionOk="0">
                  <a:moveTo>
                    <a:pt x="1" y="1"/>
                  </a:moveTo>
                  <a:lnTo>
                    <a:pt x="1" y="7414"/>
                  </a:lnTo>
                  <a:lnTo>
                    <a:pt x="6120" y="7414"/>
                  </a:lnTo>
                  <a:cubicBezTo>
                    <a:pt x="17284" y="7414"/>
                    <a:pt x="26379" y="16483"/>
                    <a:pt x="26379" y="27673"/>
                  </a:cubicBezTo>
                  <a:cubicBezTo>
                    <a:pt x="26379" y="38835"/>
                    <a:pt x="17284" y="47930"/>
                    <a:pt x="6120" y="47930"/>
                  </a:cubicBezTo>
                  <a:lnTo>
                    <a:pt x="1" y="47930"/>
                  </a:lnTo>
                  <a:lnTo>
                    <a:pt x="1" y="55345"/>
                  </a:lnTo>
                  <a:lnTo>
                    <a:pt x="6120" y="55345"/>
                  </a:lnTo>
                  <a:cubicBezTo>
                    <a:pt x="21389" y="55345"/>
                    <a:pt x="33792" y="42914"/>
                    <a:pt x="33792" y="27673"/>
                  </a:cubicBezTo>
                  <a:cubicBezTo>
                    <a:pt x="33792" y="12404"/>
                    <a:pt x="21389" y="1"/>
                    <a:pt x="6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4688794" y="1882300"/>
              <a:ext cx="1795381" cy="1722774"/>
            </a:xfrm>
            <a:custGeom>
              <a:avLst/>
              <a:gdLst/>
              <a:ahLst/>
              <a:cxnLst/>
              <a:rect l="l" t="t" r="r" b="b"/>
              <a:pathLst>
                <a:path w="83158" h="79795" extrusionOk="0">
                  <a:moveTo>
                    <a:pt x="1" y="1"/>
                  </a:moveTo>
                  <a:lnTo>
                    <a:pt x="1" y="38202"/>
                  </a:lnTo>
                  <a:cubicBezTo>
                    <a:pt x="1" y="61162"/>
                    <a:pt x="18607" y="79794"/>
                    <a:pt x="41565" y="79794"/>
                  </a:cubicBezTo>
                  <a:cubicBezTo>
                    <a:pt x="64552" y="79794"/>
                    <a:pt x="83157" y="61162"/>
                    <a:pt x="83157" y="38202"/>
                  </a:cubicBezTo>
                  <a:lnTo>
                    <a:pt x="83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4594788" y="1704975"/>
              <a:ext cx="1983409" cy="177340"/>
            </a:xfrm>
            <a:custGeom>
              <a:avLst/>
              <a:gdLst/>
              <a:ahLst/>
              <a:cxnLst/>
              <a:rect l="l" t="t" r="r" b="b"/>
              <a:pathLst>
                <a:path w="91867" h="8214" extrusionOk="0">
                  <a:moveTo>
                    <a:pt x="4079" y="0"/>
                  </a:moveTo>
                  <a:cubicBezTo>
                    <a:pt x="1819" y="0"/>
                    <a:pt x="0" y="1848"/>
                    <a:pt x="0" y="4108"/>
                  </a:cubicBezTo>
                  <a:cubicBezTo>
                    <a:pt x="0" y="6368"/>
                    <a:pt x="1819" y="8214"/>
                    <a:pt x="4079" y="8214"/>
                  </a:cubicBezTo>
                  <a:lnTo>
                    <a:pt x="87758" y="8214"/>
                  </a:lnTo>
                  <a:cubicBezTo>
                    <a:pt x="90047" y="8214"/>
                    <a:pt x="91866" y="6368"/>
                    <a:pt x="91866" y="4108"/>
                  </a:cubicBezTo>
                  <a:cubicBezTo>
                    <a:pt x="91866" y="1848"/>
                    <a:pt x="90047" y="0"/>
                    <a:pt x="87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4688794" y="1882300"/>
              <a:ext cx="1795381" cy="91671"/>
            </a:xfrm>
            <a:custGeom>
              <a:avLst/>
              <a:gdLst/>
              <a:ahLst/>
              <a:cxnLst/>
              <a:rect l="l" t="t" r="r" b="b"/>
              <a:pathLst>
                <a:path w="83158" h="4246" extrusionOk="0">
                  <a:moveTo>
                    <a:pt x="1" y="1"/>
                  </a:moveTo>
                  <a:lnTo>
                    <a:pt x="1" y="4245"/>
                  </a:lnTo>
                  <a:lnTo>
                    <a:pt x="83157" y="4245"/>
                  </a:lnTo>
                  <a:lnTo>
                    <a:pt x="83157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4803052" y="2045981"/>
              <a:ext cx="327931" cy="564147"/>
            </a:xfrm>
            <a:custGeom>
              <a:avLst/>
              <a:gdLst/>
              <a:ahLst/>
              <a:cxnLst/>
              <a:rect l="l" t="t" r="r" b="b"/>
              <a:pathLst>
                <a:path w="15189" h="26130" extrusionOk="0">
                  <a:moveTo>
                    <a:pt x="7608" y="0"/>
                  </a:moveTo>
                  <a:cubicBezTo>
                    <a:pt x="3419" y="0"/>
                    <a:pt x="1" y="3418"/>
                    <a:pt x="1" y="7607"/>
                  </a:cubicBezTo>
                  <a:lnTo>
                    <a:pt x="1" y="18549"/>
                  </a:lnTo>
                  <a:cubicBezTo>
                    <a:pt x="1" y="22738"/>
                    <a:pt x="3419" y="26129"/>
                    <a:pt x="7608" y="26129"/>
                  </a:cubicBezTo>
                  <a:cubicBezTo>
                    <a:pt x="11797" y="26129"/>
                    <a:pt x="15189" y="22738"/>
                    <a:pt x="15189" y="18549"/>
                  </a:cubicBezTo>
                  <a:lnTo>
                    <a:pt x="15189" y="7607"/>
                  </a:lnTo>
                  <a:cubicBezTo>
                    <a:pt x="15189" y="3418"/>
                    <a:pt x="11797" y="0"/>
                    <a:pt x="7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4921499" y="2793412"/>
              <a:ext cx="244010" cy="243989"/>
            </a:xfrm>
            <a:custGeom>
              <a:avLst/>
              <a:gdLst/>
              <a:ahLst/>
              <a:cxnLst/>
              <a:rect l="l" t="t" r="r" b="b"/>
              <a:pathLst>
                <a:path w="11302" h="11301" extrusionOk="0">
                  <a:moveTo>
                    <a:pt x="5650" y="0"/>
                  </a:moveTo>
                  <a:cubicBezTo>
                    <a:pt x="2537" y="0"/>
                    <a:pt x="1" y="2536"/>
                    <a:pt x="1" y="5650"/>
                  </a:cubicBezTo>
                  <a:cubicBezTo>
                    <a:pt x="1" y="8765"/>
                    <a:pt x="2537" y="11301"/>
                    <a:pt x="5650" y="11301"/>
                  </a:cubicBezTo>
                  <a:cubicBezTo>
                    <a:pt x="8766" y="11301"/>
                    <a:pt x="11301" y="8765"/>
                    <a:pt x="11301" y="5650"/>
                  </a:cubicBezTo>
                  <a:cubicBezTo>
                    <a:pt x="11301" y="2536"/>
                    <a:pt x="8766" y="0"/>
                    <a:pt x="5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4906040" y="4565587"/>
              <a:ext cx="1360904" cy="164257"/>
            </a:xfrm>
            <a:custGeom>
              <a:avLst/>
              <a:gdLst/>
              <a:ahLst/>
              <a:cxnLst/>
              <a:rect l="l" t="t" r="r" b="b"/>
              <a:pathLst>
                <a:path w="63034" h="7608" extrusionOk="0">
                  <a:moveTo>
                    <a:pt x="3804" y="1"/>
                  </a:moveTo>
                  <a:cubicBezTo>
                    <a:pt x="1709" y="1"/>
                    <a:pt x="0" y="1710"/>
                    <a:pt x="0" y="3804"/>
                  </a:cubicBezTo>
                  <a:cubicBezTo>
                    <a:pt x="0" y="5899"/>
                    <a:pt x="1709" y="7608"/>
                    <a:pt x="3804" y="7608"/>
                  </a:cubicBezTo>
                  <a:lnTo>
                    <a:pt x="59230" y="7608"/>
                  </a:lnTo>
                  <a:cubicBezTo>
                    <a:pt x="61325" y="7608"/>
                    <a:pt x="63034" y="5899"/>
                    <a:pt x="63034" y="3804"/>
                  </a:cubicBezTo>
                  <a:cubicBezTo>
                    <a:pt x="63034" y="1710"/>
                    <a:pt x="61325" y="1"/>
                    <a:pt x="59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</p:grpSp>
      <p:grpSp>
        <p:nvGrpSpPr>
          <p:cNvPr id="662" name="Google Shape;662;p24"/>
          <p:cNvGrpSpPr/>
          <p:nvPr/>
        </p:nvGrpSpPr>
        <p:grpSpPr>
          <a:xfrm>
            <a:off x="950817" y="1793502"/>
            <a:ext cx="2330379" cy="1397565"/>
            <a:chOff x="713113" y="1345125"/>
            <a:chExt cx="1747784" cy="1048173"/>
          </a:xfrm>
        </p:grpSpPr>
        <p:sp>
          <p:nvSpPr>
            <p:cNvPr id="663" name="Google Shape;663;p24"/>
            <p:cNvSpPr/>
            <p:nvPr/>
          </p:nvSpPr>
          <p:spPr>
            <a:xfrm>
              <a:off x="713113" y="1345125"/>
              <a:ext cx="1747784" cy="359387"/>
            </a:xfrm>
            <a:custGeom>
              <a:avLst/>
              <a:gdLst/>
              <a:ahLst/>
              <a:cxnLst/>
              <a:rect l="l" t="t" r="r" b="b"/>
              <a:pathLst>
                <a:path w="76456" h="17514" extrusionOk="0">
                  <a:moveTo>
                    <a:pt x="1" y="1"/>
                  </a:moveTo>
                  <a:lnTo>
                    <a:pt x="76456" y="1"/>
                  </a:lnTo>
                  <a:lnTo>
                    <a:pt x="76456" y="17513"/>
                  </a:lnTo>
                  <a:lnTo>
                    <a:pt x="1" y="175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lang="en" sz="24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</a:endParaRPr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713695" y="1704498"/>
              <a:ext cx="1746600" cy="68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lang="en-US" sz="1600">
                <a:solidFill>
                  <a:srgbClr val="FFFFFF"/>
                </a:solidFill>
                <a:ea typeface="+mn-lt"/>
                <a:cs typeface="+mn-lt"/>
                <a:sym typeface="Roboto"/>
              </a:endParaRPr>
            </a:p>
            <a:p>
              <a:pPr algn="ctr"/>
              <a:r>
                <a:rPr lang="en-US" sz="1600">
                  <a:solidFill>
                    <a:srgbClr val="FFFFFF"/>
                  </a:solidFill>
                  <a:ea typeface="+mn-lt"/>
                  <a:cs typeface="+mn-lt"/>
                  <a:sym typeface="Roboto"/>
                </a:rPr>
                <a:t>Longer wait times may discourage fans from</a:t>
              </a:r>
              <a:r>
                <a:rPr lang="en-US" sz="1600">
                  <a:solidFill>
                    <a:schemeClr val="accent5"/>
                  </a:solidFill>
                  <a:ea typeface="+mn-lt"/>
                  <a:cs typeface="+mn-lt"/>
                  <a:sym typeface="Roboto"/>
                </a:rPr>
                <a:t> </a:t>
              </a:r>
              <a:r>
                <a:rPr lang="en-US" sz="1600">
                  <a:solidFill>
                    <a:srgbClr val="FFFFFF"/>
                  </a:solidFill>
                  <a:ea typeface="+mn-lt"/>
                  <a:cs typeface="+mn-lt"/>
                  <a:sym typeface="Roboto"/>
                </a:rPr>
                <a:t>making purchases </a:t>
              </a:r>
              <a:endParaRPr lang="en-US"/>
            </a:p>
            <a:p>
              <a:pPr algn="ctr">
                <a:buSzPts val="1100"/>
              </a:pPr>
              <a:endParaRPr lang="en" sz="1600">
                <a:solidFill>
                  <a:srgbClr val="FFFFFF"/>
                </a:solidFill>
                <a:latin typeface="Roboto"/>
                <a:ea typeface="Roboto"/>
                <a:cs typeface="Roboto"/>
              </a:endParaRPr>
            </a:p>
          </p:txBody>
        </p:sp>
      </p:grpSp>
      <p:grpSp>
        <p:nvGrpSpPr>
          <p:cNvPr id="665" name="Google Shape;665;p24"/>
          <p:cNvGrpSpPr/>
          <p:nvPr/>
        </p:nvGrpSpPr>
        <p:grpSpPr>
          <a:xfrm>
            <a:off x="3072033" y="3773971"/>
            <a:ext cx="570400" cy="570400"/>
            <a:chOff x="2304025" y="2830478"/>
            <a:chExt cx="427800" cy="427800"/>
          </a:xfrm>
        </p:grpSpPr>
        <p:sp>
          <p:nvSpPr>
            <p:cNvPr id="666" name="Google Shape;666;p24"/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grpSp>
          <p:nvGrpSpPr>
            <p:cNvPr id="667" name="Google Shape;667;p24"/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668" name="Google Shape;668;p24"/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669" name="Google Shape;669;p24"/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</p:grpSp>
      </p:grpSp>
      <p:grpSp>
        <p:nvGrpSpPr>
          <p:cNvPr id="671" name="Google Shape;671;p24"/>
          <p:cNvGrpSpPr/>
          <p:nvPr/>
        </p:nvGrpSpPr>
        <p:grpSpPr>
          <a:xfrm>
            <a:off x="896074" y="3528061"/>
            <a:ext cx="912271" cy="1062660"/>
            <a:chOff x="5575400" y="3073525"/>
            <a:chExt cx="1225950" cy="1428050"/>
          </a:xfrm>
        </p:grpSpPr>
        <p:sp>
          <p:nvSpPr>
            <p:cNvPr id="672" name="Google Shape;672;p24"/>
            <p:cNvSpPr/>
            <p:nvPr/>
          </p:nvSpPr>
          <p:spPr>
            <a:xfrm>
              <a:off x="5669650" y="3369500"/>
              <a:ext cx="581250" cy="581250"/>
            </a:xfrm>
            <a:custGeom>
              <a:avLst/>
              <a:gdLst/>
              <a:ahLst/>
              <a:cxnLst/>
              <a:rect l="l" t="t" r="r" b="b"/>
              <a:pathLst>
                <a:path w="23250" h="23250" extrusionOk="0">
                  <a:moveTo>
                    <a:pt x="3676" y="1"/>
                  </a:moveTo>
                  <a:lnTo>
                    <a:pt x="1" y="3692"/>
                  </a:lnTo>
                  <a:lnTo>
                    <a:pt x="19558" y="23250"/>
                  </a:lnTo>
                  <a:lnTo>
                    <a:pt x="23250" y="19575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6167800" y="3123050"/>
              <a:ext cx="130250" cy="770175"/>
            </a:xfrm>
            <a:custGeom>
              <a:avLst/>
              <a:gdLst/>
              <a:ahLst/>
              <a:cxnLst/>
              <a:rect l="l" t="t" r="r" b="b"/>
              <a:pathLst>
                <a:path w="5210" h="30807" extrusionOk="0">
                  <a:moveTo>
                    <a:pt x="0" y="1"/>
                  </a:moveTo>
                  <a:lnTo>
                    <a:pt x="0" y="30807"/>
                  </a:lnTo>
                  <a:lnTo>
                    <a:pt x="5209" y="30807"/>
                  </a:lnTo>
                  <a:lnTo>
                    <a:pt x="5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6049950" y="3303200"/>
              <a:ext cx="366325" cy="310425"/>
            </a:xfrm>
            <a:custGeom>
              <a:avLst/>
              <a:gdLst/>
              <a:ahLst/>
              <a:cxnLst/>
              <a:rect l="l" t="t" r="r" b="b"/>
              <a:pathLst>
                <a:path w="14653" h="12417" extrusionOk="0">
                  <a:moveTo>
                    <a:pt x="113" y="0"/>
                  </a:moveTo>
                  <a:cubicBezTo>
                    <a:pt x="49" y="0"/>
                    <a:pt x="0" y="49"/>
                    <a:pt x="0" y="113"/>
                  </a:cubicBezTo>
                  <a:lnTo>
                    <a:pt x="0" y="12304"/>
                  </a:lnTo>
                  <a:cubicBezTo>
                    <a:pt x="0" y="12367"/>
                    <a:pt x="49" y="12416"/>
                    <a:pt x="113" y="12416"/>
                  </a:cubicBezTo>
                  <a:lnTo>
                    <a:pt x="14540" y="12416"/>
                  </a:lnTo>
                  <a:cubicBezTo>
                    <a:pt x="14589" y="12416"/>
                    <a:pt x="14653" y="12367"/>
                    <a:pt x="14653" y="12304"/>
                  </a:cubicBezTo>
                  <a:lnTo>
                    <a:pt x="14653" y="113"/>
                  </a:lnTo>
                  <a:cubicBezTo>
                    <a:pt x="14653" y="49"/>
                    <a:pt x="14589" y="0"/>
                    <a:pt x="14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5664475" y="3364725"/>
              <a:ext cx="1136875" cy="1136850"/>
            </a:xfrm>
            <a:custGeom>
              <a:avLst/>
              <a:gdLst/>
              <a:ahLst/>
              <a:cxnLst/>
              <a:rect l="l" t="t" r="r" b="b"/>
              <a:pathLst>
                <a:path w="45475" h="45474" extrusionOk="0">
                  <a:moveTo>
                    <a:pt x="22737" y="0"/>
                  </a:moveTo>
                  <a:cubicBezTo>
                    <a:pt x="10178" y="0"/>
                    <a:pt x="1" y="10179"/>
                    <a:pt x="1" y="22738"/>
                  </a:cubicBezTo>
                  <a:cubicBezTo>
                    <a:pt x="1" y="35296"/>
                    <a:pt x="10178" y="45474"/>
                    <a:pt x="22737" y="45474"/>
                  </a:cubicBezTo>
                  <a:cubicBezTo>
                    <a:pt x="35296" y="45474"/>
                    <a:pt x="45475" y="35296"/>
                    <a:pt x="45475" y="22738"/>
                  </a:cubicBezTo>
                  <a:cubicBezTo>
                    <a:pt x="45475" y="10179"/>
                    <a:pt x="35296" y="0"/>
                    <a:pt x="2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5810275" y="3510125"/>
              <a:ext cx="845250" cy="845675"/>
            </a:xfrm>
            <a:custGeom>
              <a:avLst/>
              <a:gdLst/>
              <a:ahLst/>
              <a:cxnLst/>
              <a:rect l="l" t="t" r="r" b="b"/>
              <a:pathLst>
                <a:path w="33810" h="33827" extrusionOk="0">
                  <a:moveTo>
                    <a:pt x="16905" y="0"/>
                  </a:moveTo>
                  <a:cubicBezTo>
                    <a:pt x="7574" y="0"/>
                    <a:pt x="0" y="7574"/>
                    <a:pt x="0" y="16922"/>
                  </a:cubicBezTo>
                  <a:cubicBezTo>
                    <a:pt x="0" y="26253"/>
                    <a:pt x="7574" y="33826"/>
                    <a:pt x="16905" y="33826"/>
                  </a:cubicBezTo>
                  <a:cubicBezTo>
                    <a:pt x="26253" y="33826"/>
                    <a:pt x="33810" y="26253"/>
                    <a:pt x="33810" y="16922"/>
                  </a:cubicBezTo>
                  <a:cubicBezTo>
                    <a:pt x="33810" y="7574"/>
                    <a:pt x="26253" y="0"/>
                    <a:pt x="16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6074700" y="3073525"/>
              <a:ext cx="316800" cy="136650"/>
            </a:xfrm>
            <a:custGeom>
              <a:avLst/>
              <a:gdLst/>
              <a:ahLst/>
              <a:cxnLst/>
              <a:rect l="l" t="t" r="r" b="b"/>
              <a:pathLst>
                <a:path w="12672" h="5466" extrusionOk="0">
                  <a:moveTo>
                    <a:pt x="17" y="1"/>
                  </a:moveTo>
                  <a:cubicBezTo>
                    <a:pt x="1" y="1"/>
                    <a:pt x="1" y="1"/>
                    <a:pt x="1" y="16"/>
                  </a:cubicBezTo>
                  <a:lnTo>
                    <a:pt x="1" y="5449"/>
                  </a:lnTo>
                  <a:cubicBezTo>
                    <a:pt x="1" y="5449"/>
                    <a:pt x="1" y="5465"/>
                    <a:pt x="17" y="5465"/>
                  </a:cubicBezTo>
                  <a:lnTo>
                    <a:pt x="12655" y="5465"/>
                  </a:lnTo>
                  <a:lnTo>
                    <a:pt x="12672" y="5449"/>
                  </a:lnTo>
                  <a:lnTo>
                    <a:pt x="12672" y="16"/>
                  </a:lnTo>
                  <a:cubicBezTo>
                    <a:pt x="12672" y="1"/>
                    <a:pt x="12655" y="1"/>
                    <a:pt x="12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6544450" y="3924375"/>
              <a:ext cx="86725" cy="17600"/>
            </a:xfrm>
            <a:custGeom>
              <a:avLst/>
              <a:gdLst/>
              <a:ahLst/>
              <a:cxnLst/>
              <a:rect l="l" t="t" r="r" b="b"/>
              <a:pathLst>
                <a:path w="3469" h="704" extrusionOk="0">
                  <a:moveTo>
                    <a:pt x="352" y="0"/>
                  </a:moveTo>
                  <a:cubicBezTo>
                    <a:pt x="145" y="0"/>
                    <a:pt x="1" y="160"/>
                    <a:pt x="1" y="352"/>
                  </a:cubicBezTo>
                  <a:cubicBezTo>
                    <a:pt x="1" y="543"/>
                    <a:pt x="145" y="703"/>
                    <a:pt x="352" y="703"/>
                  </a:cubicBezTo>
                  <a:lnTo>
                    <a:pt x="3117" y="703"/>
                  </a:lnTo>
                  <a:cubicBezTo>
                    <a:pt x="3309" y="703"/>
                    <a:pt x="3469" y="543"/>
                    <a:pt x="3469" y="352"/>
                  </a:cubicBezTo>
                  <a:cubicBezTo>
                    <a:pt x="3469" y="160"/>
                    <a:pt x="3309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6500150" y="3729475"/>
              <a:ext cx="79900" cy="52300"/>
            </a:xfrm>
            <a:custGeom>
              <a:avLst/>
              <a:gdLst/>
              <a:ahLst/>
              <a:cxnLst/>
              <a:rect l="l" t="t" r="r" b="b"/>
              <a:pathLst>
                <a:path w="3196" h="2092" extrusionOk="0">
                  <a:moveTo>
                    <a:pt x="2794" y="1"/>
                  </a:moveTo>
                  <a:cubicBezTo>
                    <a:pt x="2736" y="1"/>
                    <a:pt x="2677" y="15"/>
                    <a:pt x="2620" y="46"/>
                  </a:cubicBezTo>
                  <a:lnTo>
                    <a:pt x="224" y="1437"/>
                  </a:lnTo>
                  <a:cubicBezTo>
                    <a:pt x="64" y="1533"/>
                    <a:pt x="0" y="1756"/>
                    <a:pt x="96" y="1916"/>
                  </a:cubicBezTo>
                  <a:cubicBezTo>
                    <a:pt x="160" y="2027"/>
                    <a:pt x="288" y="2091"/>
                    <a:pt x="399" y="2091"/>
                  </a:cubicBezTo>
                  <a:cubicBezTo>
                    <a:pt x="463" y="2091"/>
                    <a:pt x="527" y="2076"/>
                    <a:pt x="575" y="2044"/>
                  </a:cubicBezTo>
                  <a:lnTo>
                    <a:pt x="2972" y="653"/>
                  </a:lnTo>
                  <a:cubicBezTo>
                    <a:pt x="3147" y="557"/>
                    <a:pt x="3196" y="350"/>
                    <a:pt x="3100" y="174"/>
                  </a:cubicBezTo>
                  <a:cubicBezTo>
                    <a:pt x="3035" y="65"/>
                    <a:pt x="2918" y="1"/>
                    <a:pt x="2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6383075" y="358720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1778" y="0"/>
                  </a:moveTo>
                  <a:cubicBezTo>
                    <a:pt x="1663" y="0"/>
                    <a:pt x="1551" y="61"/>
                    <a:pt x="1487" y="177"/>
                  </a:cubicBezTo>
                  <a:lnTo>
                    <a:pt x="97" y="2573"/>
                  </a:lnTo>
                  <a:cubicBezTo>
                    <a:pt x="1" y="2733"/>
                    <a:pt x="49" y="2957"/>
                    <a:pt x="225" y="3053"/>
                  </a:cubicBezTo>
                  <a:cubicBezTo>
                    <a:pt x="273" y="3085"/>
                    <a:pt x="337" y="3101"/>
                    <a:pt x="401" y="3101"/>
                  </a:cubicBezTo>
                  <a:cubicBezTo>
                    <a:pt x="512" y="3101"/>
                    <a:pt x="640" y="3037"/>
                    <a:pt x="704" y="2925"/>
                  </a:cubicBezTo>
                  <a:lnTo>
                    <a:pt x="2095" y="528"/>
                  </a:lnTo>
                  <a:cubicBezTo>
                    <a:pt x="2190" y="353"/>
                    <a:pt x="2127" y="145"/>
                    <a:pt x="1950" y="49"/>
                  </a:cubicBezTo>
                  <a:cubicBezTo>
                    <a:pt x="1896" y="16"/>
                    <a:pt x="1836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6224100" y="3534875"/>
              <a:ext cx="17600" cy="86725"/>
            </a:xfrm>
            <a:custGeom>
              <a:avLst/>
              <a:gdLst/>
              <a:ahLst/>
              <a:cxnLst/>
              <a:rect l="l" t="t" r="r" b="b"/>
              <a:pathLst>
                <a:path w="704" h="3469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17"/>
                  </a:lnTo>
                  <a:cubicBezTo>
                    <a:pt x="1" y="3324"/>
                    <a:pt x="160" y="3469"/>
                    <a:pt x="352" y="3469"/>
                  </a:cubicBezTo>
                  <a:cubicBezTo>
                    <a:pt x="544" y="3469"/>
                    <a:pt x="704" y="3324"/>
                    <a:pt x="704" y="3117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6028375" y="358720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401" y="0"/>
                  </a:moveTo>
                  <a:cubicBezTo>
                    <a:pt x="340" y="0"/>
                    <a:pt x="278" y="16"/>
                    <a:pt x="224" y="49"/>
                  </a:cubicBezTo>
                  <a:cubicBezTo>
                    <a:pt x="49" y="145"/>
                    <a:pt x="0" y="353"/>
                    <a:pt x="96" y="528"/>
                  </a:cubicBezTo>
                  <a:lnTo>
                    <a:pt x="1470" y="2925"/>
                  </a:lnTo>
                  <a:cubicBezTo>
                    <a:pt x="1534" y="3037"/>
                    <a:pt x="1662" y="3101"/>
                    <a:pt x="1774" y="3101"/>
                  </a:cubicBezTo>
                  <a:cubicBezTo>
                    <a:pt x="1838" y="3101"/>
                    <a:pt x="1902" y="3085"/>
                    <a:pt x="1950" y="3053"/>
                  </a:cubicBezTo>
                  <a:cubicBezTo>
                    <a:pt x="2126" y="2957"/>
                    <a:pt x="2173" y="2733"/>
                    <a:pt x="2077" y="2573"/>
                  </a:cubicBezTo>
                  <a:lnTo>
                    <a:pt x="703" y="177"/>
                  </a:lnTo>
                  <a:cubicBezTo>
                    <a:pt x="640" y="61"/>
                    <a:pt x="52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5885775" y="3729475"/>
              <a:ext cx="79925" cy="52300"/>
            </a:xfrm>
            <a:custGeom>
              <a:avLst/>
              <a:gdLst/>
              <a:ahLst/>
              <a:cxnLst/>
              <a:rect l="l" t="t" r="r" b="b"/>
              <a:pathLst>
                <a:path w="3197" h="2092" extrusionOk="0">
                  <a:moveTo>
                    <a:pt x="402" y="1"/>
                  </a:moveTo>
                  <a:cubicBezTo>
                    <a:pt x="278" y="1"/>
                    <a:pt x="162" y="65"/>
                    <a:pt x="97" y="174"/>
                  </a:cubicBezTo>
                  <a:cubicBezTo>
                    <a:pt x="1" y="350"/>
                    <a:pt x="48" y="557"/>
                    <a:pt x="224" y="653"/>
                  </a:cubicBezTo>
                  <a:lnTo>
                    <a:pt x="2621" y="2044"/>
                  </a:lnTo>
                  <a:cubicBezTo>
                    <a:pt x="2685" y="2076"/>
                    <a:pt x="2732" y="2091"/>
                    <a:pt x="2796" y="2091"/>
                  </a:cubicBezTo>
                  <a:cubicBezTo>
                    <a:pt x="2924" y="2091"/>
                    <a:pt x="3037" y="2027"/>
                    <a:pt x="3100" y="1916"/>
                  </a:cubicBezTo>
                  <a:cubicBezTo>
                    <a:pt x="3196" y="1756"/>
                    <a:pt x="3132" y="1533"/>
                    <a:pt x="2973" y="1437"/>
                  </a:cubicBezTo>
                  <a:lnTo>
                    <a:pt x="576" y="46"/>
                  </a:lnTo>
                  <a:cubicBezTo>
                    <a:pt x="519" y="15"/>
                    <a:pt x="46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5834650" y="3924375"/>
              <a:ext cx="87100" cy="17600"/>
            </a:xfrm>
            <a:custGeom>
              <a:avLst/>
              <a:gdLst/>
              <a:ahLst/>
              <a:cxnLst/>
              <a:rect l="l" t="t" r="r" b="b"/>
              <a:pathLst>
                <a:path w="3484" h="704" extrusionOk="0">
                  <a:moveTo>
                    <a:pt x="352" y="0"/>
                  </a:moveTo>
                  <a:cubicBezTo>
                    <a:pt x="160" y="0"/>
                    <a:pt x="1" y="160"/>
                    <a:pt x="1" y="352"/>
                  </a:cubicBezTo>
                  <a:cubicBezTo>
                    <a:pt x="1" y="543"/>
                    <a:pt x="160" y="703"/>
                    <a:pt x="352" y="703"/>
                  </a:cubicBezTo>
                  <a:lnTo>
                    <a:pt x="3132" y="703"/>
                  </a:lnTo>
                  <a:cubicBezTo>
                    <a:pt x="3324" y="703"/>
                    <a:pt x="3484" y="543"/>
                    <a:pt x="3484" y="352"/>
                  </a:cubicBezTo>
                  <a:cubicBezTo>
                    <a:pt x="3484" y="160"/>
                    <a:pt x="3324" y="0"/>
                    <a:pt x="3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5885775" y="4084525"/>
              <a:ext cx="79925" cy="51950"/>
            </a:xfrm>
            <a:custGeom>
              <a:avLst/>
              <a:gdLst/>
              <a:ahLst/>
              <a:cxnLst/>
              <a:rect l="l" t="t" r="r" b="b"/>
              <a:pathLst>
                <a:path w="3197" h="2078" extrusionOk="0">
                  <a:moveTo>
                    <a:pt x="2806" y="1"/>
                  </a:moveTo>
                  <a:cubicBezTo>
                    <a:pt x="2744" y="1"/>
                    <a:pt x="2681" y="17"/>
                    <a:pt x="2621" y="49"/>
                  </a:cubicBezTo>
                  <a:lnTo>
                    <a:pt x="224" y="1423"/>
                  </a:lnTo>
                  <a:cubicBezTo>
                    <a:pt x="48" y="1519"/>
                    <a:pt x="1" y="1743"/>
                    <a:pt x="97" y="1903"/>
                  </a:cubicBezTo>
                  <a:cubicBezTo>
                    <a:pt x="160" y="2014"/>
                    <a:pt x="272" y="2078"/>
                    <a:pt x="400" y="2078"/>
                  </a:cubicBezTo>
                  <a:cubicBezTo>
                    <a:pt x="463" y="2078"/>
                    <a:pt x="512" y="2062"/>
                    <a:pt x="576" y="2031"/>
                  </a:cubicBezTo>
                  <a:lnTo>
                    <a:pt x="2973" y="656"/>
                  </a:lnTo>
                  <a:cubicBezTo>
                    <a:pt x="3132" y="561"/>
                    <a:pt x="3196" y="337"/>
                    <a:pt x="3100" y="177"/>
                  </a:cubicBezTo>
                  <a:cubicBezTo>
                    <a:pt x="3037" y="61"/>
                    <a:pt x="2925" y="1"/>
                    <a:pt x="2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6028375" y="4201550"/>
              <a:ext cx="54350" cy="77550"/>
            </a:xfrm>
            <a:custGeom>
              <a:avLst/>
              <a:gdLst/>
              <a:ahLst/>
              <a:cxnLst/>
              <a:rect l="l" t="t" r="r" b="b"/>
              <a:pathLst>
                <a:path w="2174" h="3102" extrusionOk="0">
                  <a:moveTo>
                    <a:pt x="1773" y="1"/>
                  </a:moveTo>
                  <a:cubicBezTo>
                    <a:pt x="1653" y="1"/>
                    <a:pt x="1534" y="61"/>
                    <a:pt x="1470" y="177"/>
                  </a:cubicBezTo>
                  <a:lnTo>
                    <a:pt x="96" y="2574"/>
                  </a:lnTo>
                  <a:cubicBezTo>
                    <a:pt x="0" y="2750"/>
                    <a:pt x="49" y="2957"/>
                    <a:pt x="224" y="3053"/>
                  </a:cubicBezTo>
                  <a:cubicBezTo>
                    <a:pt x="273" y="3085"/>
                    <a:pt x="336" y="3102"/>
                    <a:pt x="400" y="3102"/>
                  </a:cubicBezTo>
                  <a:cubicBezTo>
                    <a:pt x="512" y="3102"/>
                    <a:pt x="639" y="3038"/>
                    <a:pt x="703" y="2925"/>
                  </a:cubicBezTo>
                  <a:lnTo>
                    <a:pt x="2077" y="529"/>
                  </a:lnTo>
                  <a:cubicBezTo>
                    <a:pt x="2173" y="353"/>
                    <a:pt x="2126" y="145"/>
                    <a:pt x="1950" y="49"/>
                  </a:cubicBezTo>
                  <a:cubicBezTo>
                    <a:pt x="1895" y="17"/>
                    <a:pt x="1834" y="1"/>
                    <a:pt x="1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6224100" y="4244300"/>
              <a:ext cx="17600" cy="87125"/>
            </a:xfrm>
            <a:custGeom>
              <a:avLst/>
              <a:gdLst/>
              <a:ahLst/>
              <a:cxnLst/>
              <a:rect l="l" t="t" r="r" b="b"/>
              <a:pathLst>
                <a:path w="704" h="348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3133"/>
                  </a:lnTo>
                  <a:cubicBezTo>
                    <a:pt x="1" y="3324"/>
                    <a:pt x="160" y="3484"/>
                    <a:pt x="352" y="3484"/>
                  </a:cubicBezTo>
                  <a:cubicBezTo>
                    <a:pt x="544" y="3484"/>
                    <a:pt x="704" y="3324"/>
                    <a:pt x="704" y="313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6383075" y="4201550"/>
              <a:ext cx="54775" cy="77550"/>
            </a:xfrm>
            <a:custGeom>
              <a:avLst/>
              <a:gdLst/>
              <a:ahLst/>
              <a:cxnLst/>
              <a:rect l="l" t="t" r="r" b="b"/>
              <a:pathLst>
                <a:path w="2191" h="3102" extrusionOk="0">
                  <a:moveTo>
                    <a:pt x="402" y="1"/>
                  </a:moveTo>
                  <a:cubicBezTo>
                    <a:pt x="340" y="1"/>
                    <a:pt x="279" y="17"/>
                    <a:pt x="225" y="49"/>
                  </a:cubicBezTo>
                  <a:cubicBezTo>
                    <a:pt x="49" y="145"/>
                    <a:pt x="1" y="353"/>
                    <a:pt x="97" y="529"/>
                  </a:cubicBezTo>
                  <a:lnTo>
                    <a:pt x="1487" y="2925"/>
                  </a:lnTo>
                  <a:cubicBezTo>
                    <a:pt x="1551" y="3038"/>
                    <a:pt x="1663" y="3102"/>
                    <a:pt x="1790" y="3102"/>
                  </a:cubicBezTo>
                  <a:cubicBezTo>
                    <a:pt x="1839" y="3102"/>
                    <a:pt x="1903" y="3085"/>
                    <a:pt x="1950" y="3053"/>
                  </a:cubicBezTo>
                  <a:cubicBezTo>
                    <a:pt x="2127" y="2957"/>
                    <a:pt x="2190" y="2750"/>
                    <a:pt x="2095" y="2574"/>
                  </a:cubicBezTo>
                  <a:lnTo>
                    <a:pt x="704" y="177"/>
                  </a:lnTo>
                  <a:cubicBezTo>
                    <a:pt x="640" y="61"/>
                    <a:pt x="521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6500150" y="4084525"/>
              <a:ext cx="79900" cy="51950"/>
            </a:xfrm>
            <a:custGeom>
              <a:avLst/>
              <a:gdLst/>
              <a:ahLst/>
              <a:cxnLst/>
              <a:rect l="l" t="t" r="r" b="b"/>
              <a:pathLst>
                <a:path w="3196" h="2078" extrusionOk="0">
                  <a:moveTo>
                    <a:pt x="397" y="1"/>
                  </a:moveTo>
                  <a:cubicBezTo>
                    <a:pt x="278" y="1"/>
                    <a:pt x="159" y="61"/>
                    <a:pt x="96" y="177"/>
                  </a:cubicBezTo>
                  <a:cubicBezTo>
                    <a:pt x="0" y="337"/>
                    <a:pt x="64" y="561"/>
                    <a:pt x="224" y="656"/>
                  </a:cubicBezTo>
                  <a:lnTo>
                    <a:pt x="2620" y="2031"/>
                  </a:lnTo>
                  <a:cubicBezTo>
                    <a:pt x="2684" y="2062"/>
                    <a:pt x="2748" y="2078"/>
                    <a:pt x="2796" y="2078"/>
                  </a:cubicBezTo>
                  <a:cubicBezTo>
                    <a:pt x="2923" y="2078"/>
                    <a:pt x="3036" y="2014"/>
                    <a:pt x="3100" y="1903"/>
                  </a:cubicBezTo>
                  <a:cubicBezTo>
                    <a:pt x="3196" y="1743"/>
                    <a:pt x="3147" y="1519"/>
                    <a:pt x="2972" y="1423"/>
                  </a:cubicBezTo>
                  <a:lnTo>
                    <a:pt x="575" y="49"/>
                  </a:lnTo>
                  <a:cubicBezTo>
                    <a:pt x="521" y="17"/>
                    <a:pt x="459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6224100" y="3697850"/>
              <a:ext cx="17600" cy="244125"/>
            </a:xfrm>
            <a:custGeom>
              <a:avLst/>
              <a:gdLst/>
              <a:ahLst/>
              <a:cxnLst/>
              <a:rect l="l" t="t" r="r" b="b"/>
              <a:pathLst>
                <a:path w="704" h="9765" extrusionOk="0">
                  <a:moveTo>
                    <a:pt x="352" y="1"/>
                  </a:moveTo>
                  <a:cubicBezTo>
                    <a:pt x="160" y="1"/>
                    <a:pt x="1" y="161"/>
                    <a:pt x="1" y="352"/>
                  </a:cubicBezTo>
                  <a:lnTo>
                    <a:pt x="1" y="9413"/>
                  </a:lnTo>
                  <a:cubicBezTo>
                    <a:pt x="1" y="9604"/>
                    <a:pt x="160" y="9764"/>
                    <a:pt x="352" y="9764"/>
                  </a:cubicBezTo>
                  <a:cubicBezTo>
                    <a:pt x="544" y="9764"/>
                    <a:pt x="704" y="9604"/>
                    <a:pt x="704" y="9413"/>
                  </a:cubicBezTo>
                  <a:lnTo>
                    <a:pt x="704" y="352"/>
                  </a:lnTo>
                  <a:cubicBezTo>
                    <a:pt x="704" y="161"/>
                    <a:pt x="544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6238475" y="3788125"/>
              <a:ext cx="86300" cy="135475"/>
            </a:xfrm>
            <a:custGeom>
              <a:avLst/>
              <a:gdLst/>
              <a:ahLst/>
              <a:cxnLst/>
              <a:rect l="l" t="t" r="r" b="b"/>
              <a:pathLst>
                <a:path w="3452" h="5419" extrusionOk="0">
                  <a:moveTo>
                    <a:pt x="3044" y="1"/>
                  </a:moveTo>
                  <a:cubicBezTo>
                    <a:pt x="2924" y="1"/>
                    <a:pt x="2812" y="61"/>
                    <a:pt x="2749" y="177"/>
                  </a:cubicBezTo>
                  <a:lnTo>
                    <a:pt x="97" y="4890"/>
                  </a:lnTo>
                  <a:cubicBezTo>
                    <a:pt x="1" y="5050"/>
                    <a:pt x="65" y="5274"/>
                    <a:pt x="224" y="5370"/>
                  </a:cubicBezTo>
                  <a:cubicBezTo>
                    <a:pt x="288" y="5401"/>
                    <a:pt x="352" y="5418"/>
                    <a:pt x="401" y="5418"/>
                  </a:cubicBezTo>
                  <a:cubicBezTo>
                    <a:pt x="529" y="5418"/>
                    <a:pt x="640" y="5354"/>
                    <a:pt x="704" y="5226"/>
                  </a:cubicBezTo>
                  <a:lnTo>
                    <a:pt x="3356" y="512"/>
                  </a:lnTo>
                  <a:cubicBezTo>
                    <a:pt x="3452" y="352"/>
                    <a:pt x="3388" y="129"/>
                    <a:pt x="3228" y="49"/>
                  </a:cubicBezTo>
                  <a:cubicBezTo>
                    <a:pt x="3169" y="17"/>
                    <a:pt x="3105" y="1"/>
                    <a:pt x="30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6182550" y="3882400"/>
              <a:ext cx="101100" cy="101100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2014" y="1"/>
                  </a:moveTo>
                  <a:cubicBezTo>
                    <a:pt x="896" y="1"/>
                    <a:pt x="1" y="912"/>
                    <a:pt x="1" y="2031"/>
                  </a:cubicBezTo>
                  <a:cubicBezTo>
                    <a:pt x="1" y="3149"/>
                    <a:pt x="896" y="4044"/>
                    <a:pt x="2014" y="4044"/>
                  </a:cubicBezTo>
                  <a:cubicBezTo>
                    <a:pt x="3133" y="4044"/>
                    <a:pt x="4044" y="3149"/>
                    <a:pt x="4044" y="2031"/>
                  </a:cubicBezTo>
                  <a:cubicBezTo>
                    <a:pt x="4044" y="912"/>
                    <a:pt x="3133" y="1"/>
                    <a:pt x="2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5575400" y="3275650"/>
              <a:ext cx="320375" cy="320275"/>
            </a:xfrm>
            <a:custGeom>
              <a:avLst/>
              <a:gdLst/>
              <a:ahLst/>
              <a:cxnLst/>
              <a:rect l="l" t="t" r="r" b="b"/>
              <a:pathLst>
                <a:path w="12815" h="12811" extrusionOk="0">
                  <a:moveTo>
                    <a:pt x="8948" y="1"/>
                  </a:moveTo>
                  <a:lnTo>
                    <a:pt x="0" y="8932"/>
                  </a:lnTo>
                  <a:lnTo>
                    <a:pt x="0" y="8964"/>
                  </a:lnTo>
                  <a:lnTo>
                    <a:pt x="3851" y="12798"/>
                  </a:lnTo>
                  <a:cubicBezTo>
                    <a:pt x="3851" y="12807"/>
                    <a:pt x="3855" y="12811"/>
                    <a:pt x="3859" y="12811"/>
                  </a:cubicBezTo>
                  <a:cubicBezTo>
                    <a:pt x="3863" y="12811"/>
                    <a:pt x="3867" y="12807"/>
                    <a:pt x="3867" y="12798"/>
                  </a:cubicBezTo>
                  <a:lnTo>
                    <a:pt x="12799" y="3867"/>
                  </a:lnTo>
                  <a:cubicBezTo>
                    <a:pt x="12815" y="3851"/>
                    <a:pt x="12815" y="3851"/>
                    <a:pt x="12799" y="3835"/>
                  </a:cubicBezTo>
                  <a:lnTo>
                    <a:pt x="89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</p:grpSp>
      <p:grpSp>
        <p:nvGrpSpPr>
          <p:cNvPr id="694" name="Google Shape;694;p24"/>
          <p:cNvGrpSpPr/>
          <p:nvPr/>
        </p:nvGrpSpPr>
        <p:grpSpPr>
          <a:xfrm>
            <a:off x="2774701" y="4748701"/>
            <a:ext cx="2330379" cy="1397565"/>
            <a:chOff x="713113" y="1345125"/>
            <a:chExt cx="1747784" cy="1048174"/>
          </a:xfrm>
        </p:grpSpPr>
        <p:sp>
          <p:nvSpPr>
            <p:cNvPr id="695" name="Google Shape;695;p24"/>
            <p:cNvSpPr/>
            <p:nvPr/>
          </p:nvSpPr>
          <p:spPr>
            <a:xfrm>
              <a:off x="713113" y="1345125"/>
              <a:ext cx="1747784" cy="359387"/>
            </a:xfrm>
            <a:custGeom>
              <a:avLst/>
              <a:gdLst/>
              <a:ahLst/>
              <a:cxnLst/>
              <a:rect l="l" t="t" r="r" b="b"/>
              <a:pathLst>
                <a:path w="76456" h="17514" extrusionOk="0">
                  <a:moveTo>
                    <a:pt x="1" y="1"/>
                  </a:moveTo>
                  <a:lnTo>
                    <a:pt x="76456" y="1"/>
                  </a:lnTo>
                  <a:lnTo>
                    <a:pt x="76456" y="17513"/>
                  </a:lnTo>
                  <a:lnTo>
                    <a:pt x="1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lang="en" sz="2400">
                <a:solidFill>
                  <a:schemeClr val="dk2"/>
                </a:solidFill>
                <a:latin typeface="Fira Sans Extra Condensed SemiBold"/>
                <a:ea typeface="Fira Sans Extra Condensed SemiBold"/>
                <a:cs typeface="Fira Sans Extra Condensed SemiBold"/>
              </a:endParaRPr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713695" y="1547129"/>
              <a:ext cx="1713470" cy="84617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lang="en" sz="1600">
                <a:solidFill>
                  <a:schemeClr val="dk1"/>
                </a:solidFill>
                <a:ea typeface="+mn-lt"/>
                <a:cs typeface="+mn-lt"/>
              </a:endParaRPr>
            </a:p>
            <a:p>
              <a:pPr algn="ctr"/>
              <a:r>
                <a:rPr lang="en" sz="1600">
                  <a:solidFill>
                    <a:schemeClr val="dk1"/>
                  </a:solidFill>
                  <a:ea typeface="+mn-lt"/>
                  <a:cs typeface="+mn-lt"/>
                  <a:sym typeface="Roboto"/>
                </a:rPr>
                <a:t>Mobile ordering and payment, self-service kiosk to decrease wait times</a:t>
              </a:r>
              <a:endParaRPr lang="en-US" sz="1600">
                <a:solidFill>
                  <a:schemeClr val="dk1"/>
                </a:solidFill>
                <a:ea typeface="+mn-lt"/>
                <a:cs typeface="+mn-lt"/>
              </a:endParaRPr>
            </a:p>
            <a:p>
              <a:pPr algn="ctr">
                <a:buSzPts val="1100"/>
              </a:pPr>
              <a:endParaRPr lang="en" sz="1600">
                <a:solidFill>
                  <a:schemeClr val="dk1"/>
                </a:solidFill>
                <a:latin typeface="Roboto"/>
                <a:ea typeface="Roboto"/>
                <a:cs typeface="Roboto"/>
              </a:endParaRPr>
            </a:p>
          </p:txBody>
        </p:sp>
      </p:grpSp>
      <p:grpSp>
        <p:nvGrpSpPr>
          <p:cNvPr id="697" name="Google Shape;697;p24"/>
          <p:cNvGrpSpPr/>
          <p:nvPr/>
        </p:nvGrpSpPr>
        <p:grpSpPr>
          <a:xfrm>
            <a:off x="4890023" y="3773971"/>
            <a:ext cx="570400" cy="570400"/>
            <a:chOff x="2304025" y="2830478"/>
            <a:chExt cx="427800" cy="427800"/>
          </a:xfrm>
        </p:grpSpPr>
        <p:sp>
          <p:nvSpPr>
            <p:cNvPr id="698" name="Google Shape;698;p24"/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grpSp>
          <p:nvGrpSpPr>
            <p:cNvPr id="699" name="Google Shape;699;p24"/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700" name="Google Shape;700;p24"/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701" name="Google Shape;701;p24"/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</p:grpSp>
      </p:grpSp>
      <p:cxnSp>
        <p:nvCxnSpPr>
          <p:cNvPr id="702" name="Google Shape;702;p24"/>
          <p:cNvCxnSpPr>
            <a:stCxn id="698" idx="4"/>
            <a:endCxn id="696" idx="3"/>
          </p:cNvCxnSpPr>
          <p:nvPr/>
        </p:nvCxnSpPr>
        <p:spPr>
          <a:xfrm rot="5400000">
            <a:off x="4498773" y="4905703"/>
            <a:ext cx="1237782" cy="115119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703" name="Google Shape;703;p24"/>
          <p:cNvGrpSpPr/>
          <p:nvPr/>
        </p:nvGrpSpPr>
        <p:grpSpPr>
          <a:xfrm>
            <a:off x="6415951" y="4748701"/>
            <a:ext cx="2330379" cy="1397564"/>
            <a:chOff x="713113" y="1345125"/>
            <a:chExt cx="1747784" cy="1048173"/>
          </a:xfrm>
        </p:grpSpPr>
        <p:sp>
          <p:nvSpPr>
            <p:cNvPr id="704" name="Google Shape;704;p24"/>
            <p:cNvSpPr/>
            <p:nvPr/>
          </p:nvSpPr>
          <p:spPr>
            <a:xfrm>
              <a:off x="713113" y="1345125"/>
              <a:ext cx="1747784" cy="359387"/>
            </a:xfrm>
            <a:custGeom>
              <a:avLst/>
              <a:gdLst/>
              <a:ahLst/>
              <a:cxnLst/>
              <a:rect l="l" t="t" r="r" b="b"/>
              <a:pathLst>
                <a:path w="76456" h="17514" extrusionOk="0">
                  <a:moveTo>
                    <a:pt x="1" y="1"/>
                  </a:moveTo>
                  <a:lnTo>
                    <a:pt x="76456" y="1"/>
                  </a:lnTo>
                  <a:lnTo>
                    <a:pt x="76456" y="17513"/>
                  </a:lnTo>
                  <a:lnTo>
                    <a:pt x="1" y="1751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lang="en" sz="240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</a:endParaRPr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713695" y="1704498"/>
              <a:ext cx="1746600" cy="688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Utilize Data Analytics to Optimize Inventory Management</a:t>
              </a:r>
              <a:endParaRPr lang="en-US">
                <a:solidFill>
                  <a:schemeClr val="accent5"/>
                </a:solidFill>
              </a:endParaRPr>
            </a:p>
          </p:txBody>
        </p:sp>
      </p:grpSp>
      <p:grpSp>
        <p:nvGrpSpPr>
          <p:cNvPr id="706" name="Google Shape;706;p24"/>
          <p:cNvGrpSpPr/>
          <p:nvPr/>
        </p:nvGrpSpPr>
        <p:grpSpPr>
          <a:xfrm>
            <a:off x="8526000" y="3773971"/>
            <a:ext cx="570400" cy="570400"/>
            <a:chOff x="2304025" y="2830478"/>
            <a:chExt cx="427800" cy="427800"/>
          </a:xfrm>
        </p:grpSpPr>
        <p:sp>
          <p:nvSpPr>
            <p:cNvPr id="707" name="Google Shape;707;p24"/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grpSp>
          <p:nvGrpSpPr>
            <p:cNvPr id="708" name="Google Shape;708;p24"/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709" name="Google Shape;709;p24"/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710" name="Google Shape;710;p24"/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</p:grpSp>
      </p:grpSp>
      <p:cxnSp>
        <p:nvCxnSpPr>
          <p:cNvPr id="711" name="Google Shape;711;p24"/>
          <p:cNvCxnSpPr>
            <a:stCxn id="707" idx="4"/>
            <a:endCxn id="705" idx="3"/>
          </p:cNvCxnSpPr>
          <p:nvPr/>
        </p:nvCxnSpPr>
        <p:spPr>
          <a:xfrm rot="5400000">
            <a:off x="8107000" y="4982971"/>
            <a:ext cx="1342800" cy="656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712" name="Google Shape;712;p24"/>
          <p:cNvGrpSpPr/>
          <p:nvPr/>
        </p:nvGrpSpPr>
        <p:grpSpPr>
          <a:xfrm>
            <a:off x="4588217" y="1770885"/>
            <a:ext cx="2330379" cy="1420198"/>
            <a:chOff x="713113" y="1345125"/>
            <a:chExt cx="1747784" cy="1065148"/>
          </a:xfrm>
        </p:grpSpPr>
        <p:sp>
          <p:nvSpPr>
            <p:cNvPr id="713" name="Google Shape;713;p24"/>
            <p:cNvSpPr/>
            <p:nvPr/>
          </p:nvSpPr>
          <p:spPr>
            <a:xfrm>
              <a:off x="713113" y="1345125"/>
              <a:ext cx="1747784" cy="359387"/>
            </a:xfrm>
            <a:custGeom>
              <a:avLst/>
              <a:gdLst/>
              <a:ahLst/>
              <a:cxnLst/>
              <a:rect l="l" t="t" r="r" b="b"/>
              <a:pathLst>
                <a:path w="76456" h="17514" extrusionOk="0">
                  <a:moveTo>
                    <a:pt x="1" y="1"/>
                  </a:moveTo>
                  <a:lnTo>
                    <a:pt x="76456" y="1"/>
                  </a:lnTo>
                  <a:lnTo>
                    <a:pt x="76456" y="17513"/>
                  </a:lnTo>
                  <a:lnTo>
                    <a:pt x="1" y="175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lang="en" sz="240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</a:endParaRPr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713695" y="1721473"/>
              <a:ext cx="1746600" cy="68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Reducing wait times leads to improved revenues</a:t>
              </a:r>
              <a:endParaRPr lang="en-US"/>
            </a:p>
          </p:txBody>
        </p:sp>
      </p:grpSp>
      <p:grpSp>
        <p:nvGrpSpPr>
          <p:cNvPr id="715" name="Google Shape;715;p24"/>
          <p:cNvGrpSpPr/>
          <p:nvPr/>
        </p:nvGrpSpPr>
        <p:grpSpPr>
          <a:xfrm>
            <a:off x="6708011" y="3751355"/>
            <a:ext cx="570400" cy="570400"/>
            <a:chOff x="2304025" y="2830478"/>
            <a:chExt cx="427800" cy="427800"/>
          </a:xfrm>
        </p:grpSpPr>
        <p:sp>
          <p:nvSpPr>
            <p:cNvPr id="716" name="Google Shape;716;p24"/>
            <p:cNvSpPr/>
            <p:nvPr/>
          </p:nvSpPr>
          <p:spPr>
            <a:xfrm>
              <a:off x="2304025" y="2830478"/>
              <a:ext cx="427800" cy="42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grpSp>
          <p:nvGrpSpPr>
            <p:cNvPr id="717" name="Google Shape;717;p24"/>
            <p:cNvGrpSpPr/>
            <p:nvPr/>
          </p:nvGrpSpPr>
          <p:grpSpPr>
            <a:xfrm>
              <a:off x="2313903" y="2840243"/>
              <a:ext cx="408002" cy="408594"/>
              <a:chOff x="1650050" y="4161922"/>
              <a:chExt cx="204205" cy="204491"/>
            </a:xfrm>
          </p:grpSpPr>
          <p:sp>
            <p:nvSpPr>
              <p:cNvPr id="718" name="Google Shape;718;p24"/>
              <p:cNvSpPr/>
              <p:nvPr/>
            </p:nvSpPr>
            <p:spPr>
              <a:xfrm flipH="1">
                <a:off x="1650050" y="4161922"/>
                <a:ext cx="204205" cy="204491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15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cubicBezTo>
                      <a:pt x="2979" y="770"/>
                      <a:pt x="2243" y="1284"/>
                      <a:pt x="1643" y="1934"/>
                    </a:cubicBez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cubicBezTo>
                      <a:pt x="52" y="7327"/>
                      <a:pt x="308" y="8183"/>
                      <a:pt x="719" y="8952"/>
                    </a:cubicBezTo>
                    <a:cubicBezTo>
                      <a:pt x="1490" y="10390"/>
                      <a:pt x="2825" y="11485"/>
                      <a:pt x="4416" y="11930"/>
                    </a:cubicBezTo>
                    <a:cubicBezTo>
                      <a:pt x="4948" y="12067"/>
                      <a:pt x="5495" y="12154"/>
                      <a:pt x="6059" y="12154"/>
                    </a:cubicBezTo>
                    <a:cubicBezTo>
                      <a:pt x="6470" y="12154"/>
                      <a:pt x="6865" y="12119"/>
                      <a:pt x="7258" y="12033"/>
                    </a:cubicBezTo>
                    <a:cubicBezTo>
                      <a:pt x="8867" y="11725"/>
                      <a:pt x="10270" y="10750"/>
                      <a:pt x="11144" y="9415"/>
                    </a:cubicBezTo>
                    <a:cubicBezTo>
                      <a:pt x="11674" y="8628"/>
                      <a:pt x="12000" y="7703"/>
                      <a:pt x="12102" y="6711"/>
                    </a:cubicBez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cubicBezTo>
                      <a:pt x="10151" y="1507"/>
                      <a:pt x="9414" y="925"/>
                      <a:pt x="8576" y="549"/>
                    </a:cubicBez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  <p:sp>
            <p:nvSpPr>
              <p:cNvPr id="719" name="Google Shape;719;p24"/>
              <p:cNvSpPr/>
              <p:nvPr/>
            </p:nvSpPr>
            <p:spPr>
              <a:xfrm flipH="1">
                <a:off x="1650050" y="4161922"/>
                <a:ext cx="204205" cy="202472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2034" extrusionOk="0">
                    <a:moveTo>
                      <a:pt x="6059" y="1"/>
                    </a:moveTo>
                    <a:cubicBezTo>
                      <a:pt x="5272" y="1"/>
                      <a:pt x="4503" y="154"/>
                      <a:pt x="3800" y="446"/>
                    </a:cubicBezTo>
                    <a:lnTo>
                      <a:pt x="3766" y="583"/>
                    </a:lnTo>
                    <a:lnTo>
                      <a:pt x="6077" y="2260"/>
                    </a:lnTo>
                    <a:lnTo>
                      <a:pt x="6025" y="3390"/>
                    </a:lnTo>
                    <a:lnTo>
                      <a:pt x="3715" y="5050"/>
                    </a:lnTo>
                    <a:lnTo>
                      <a:pt x="2517" y="4639"/>
                    </a:lnTo>
                    <a:lnTo>
                      <a:pt x="1643" y="1934"/>
                    </a:lnTo>
                    <a:cubicBezTo>
                      <a:pt x="616" y="3013"/>
                      <a:pt x="0" y="4468"/>
                      <a:pt x="0" y="6077"/>
                    </a:cubicBezTo>
                    <a:lnTo>
                      <a:pt x="0" y="6385"/>
                    </a:lnTo>
                    <a:lnTo>
                      <a:pt x="0" y="6402"/>
                    </a:lnTo>
                    <a:lnTo>
                      <a:pt x="137" y="6487"/>
                    </a:lnTo>
                    <a:lnTo>
                      <a:pt x="2483" y="4776"/>
                    </a:lnTo>
                    <a:lnTo>
                      <a:pt x="3681" y="5204"/>
                    </a:lnTo>
                    <a:lnTo>
                      <a:pt x="4519" y="7772"/>
                    </a:lnTo>
                    <a:lnTo>
                      <a:pt x="3715" y="8936"/>
                    </a:lnTo>
                    <a:lnTo>
                      <a:pt x="737" y="8936"/>
                    </a:lnTo>
                    <a:lnTo>
                      <a:pt x="719" y="8952"/>
                    </a:lnTo>
                    <a:cubicBezTo>
                      <a:pt x="1490" y="10390"/>
                      <a:pt x="2825" y="11485"/>
                      <a:pt x="4416" y="11930"/>
                    </a:cubicBezTo>
                    <a:lnTo>
                      <a:pt x="4639" y="11759"/>
                    </a:lnTo>
                    <a:lnTo>
                      <a:pt x="3766" y="9107"/>
                    </a:lnTo>
                    <a:lnTo>
                      <a:pt x="4587" y="7943"/>
                    </a:lnTo>
                    <a:lnTo>
                      <a:pt x="7481" y="7943"/>
                    </a:lnTo>
                    <a:lnTo>
                      <a:pt x="7497" y="7977"/>
                    </a:lnTo>
                    <a:lnTo>
                      <a:pt x="7994" y="9158"/>
                    </a:lnTo>
                    <a:lnTo>
                      <a:pt x="8029" y="9226"/>
                    </a:lnTo>
                    <a:lnTo>
                      <a:pt x="7138" y="11948"/>
                    </a:lnTo>
                    <a:lnTo>
                      <a:pt x="7258" y="12033"/>
                    </a:lnTo>
                    <a:cubicBezTo>
                      <a:pt x="8867" y="11725"/>
                      <a:pt x="10270" y="10750"/>
                      <a:pt x="11144" y="9415"/>
                    </a:cubicBezTo>
                    <a:lnTo>
                      <a:pt x="11057" y="9123"/>
                    </a:lnTo>
                    <a:lnTo>
                      <a:pt x="8148" y="9123"/>
                    </a:lnTo>
                    <a:lnTo>
                      <a:pt x="8131" y="9089"/>
                    </a:lnTo>
                    <a:lnTo>
                      <a:pt x="7634" y="7909"/>
                    </a:lnTo>
                    <a:lnTo>
                      <a:pt x="7600" y="7840"/>
                    </a:lnTo>
                    <a:lnTo>
                      <a:pt x="8456" y="5152"/>
                    </a:lnTo>
                    <a:lnTo>
                      <a:pt x="9706" y="5136"/>
                    </a:lnTo>
                    <a:lnTo>
                      <a:pt x="12000" y="6795"/>
                    </a:lnTo>
                    <a:lnTo>
                      <a:pt x="12102" y="6711"/>
                    </a:lnTo>
                    <a:cubicBezTo>
                      <a:pt x="12136" y="6505"/>
                      <a:pt x="12136" y="6300"/>
                      <a:pt x="12136" y="6077"/>
                    </a:cubicBezTo>
                    <a:cubicBezTo>
                      <a:pt x="12136" y="4605"/>
                      <a:pt x="11623" y="3253"/>
                      <a:pt x="10749" y="2208"/>
                    </a:cubicBezTo>
                    <a:lnTo>
                      <a:pt x="10510" y="2208"/>
                    </a:lnTo>
                    <a:lnTo>
                      <a:pt x="9603" y="4981"/>
                    </a:lnTo>
                    <a:lnTo>
                      <a:pt x="8353" y="5015"/>
                    </a:lnTo>
                    <a:lnTo>
                      <a:pt x="6162" y="3424"/>
                    </a:lnTo>
                    <a:lnTo>
                      <a:pt x="6231" y="2295"/>
                    </a:lnTo>
                    <a:lnTo>
                      <a:pt x="8593" y="583"/>
                    </a:lnTo>
                    <a:lnTo>
                      <a:pt x="8576" y="549"/>
                    </a:lnTo>
                    <a:cubicBezTo>
                      <a:pt x="7823" y="206"/>
                      <a:pt x="6967" y="1"/>
                      <a:pt x="60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533"/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550EE9DD-293A-FE68-03E8-D9CF6960E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492" y="2581965"/>
            <a:ext cx="171450" cy="1219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1806B27-DBD2-2A18-9BE2-2E2611AA8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797" y="2562915"/>
            <a:ext cx="1714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31646"/>
      </p:ext>
    </p:extLst>
  </p:cSld>
  <p:clrMapOvr>
    <a:masterClrMapping/>
  </p:clrMapOvr>
  <p:transition spd="slow">
    <p:push dir="u"/>
  </p:transition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occer Infographics by Slidesgo">
  <a:themeElements>
    <a:clrScheme name="Simple Light">
      <a:dk1>
        <a:srgbClr val="000000"/>
      </a:dk1>
      <a:lt1>
        <a:srgbClr val="49BA49"/>
      </a:lt1>
      <a:dk2>
        <a:srgbClr val="F9D93D"/>
      </a:dk2>
      <a:lt2>
        <a:srgbClr val="FFAB6D"/>
      </a:lt2>
      <a:accent1>
        <a:srgbClr val="E8E3D9"/>
      </a:accent1>
      <a:accent2>
        <a:srgbClr val="CC0000"/>
      </a:accent2>
      <a:accent3>
        <a:srgbClr val="8A4F07"/>
      </a:accent3>
      <a:accent4>
        <a:srgbClr val="EFEFE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Fast Food Digital Menu Board XL by Slidesgo">
  <a:themeElements>
    <a:clrScheme name="Simple Light">
      <a:dk1>
        <a:srgbClr val="363636"/>
      </a:dk1>
      <a:lt1>
        <a:srgbClr val="FFFFFF"/>
      </a:lt1>
      <a:dk2>
        <a:srgbClr val="FFF3E0"/>
      </a:dk2>
      <a:lt2>
        <a:srgbClr val="E1F2FC"/>
      </a:lt2>
      <a:accent1>
        <a:srgbClr val="FAD4CF"/>
      </a:accent1>
      <a:accent2>
        <a:srgbClr val="FF3333"/>
      </a:accent2>
      <a:accent3>
        <a:srgbClr val="A9DB7F"/>
      </a:accent3>
      <a:accent4>
        <a:srgbClr val="FFCA2C"/>
      </a:accent4>
      <a:accent5>
        <a:srgbClr val="8F2A2A"/>
      </a:accent5>
      <a:accent6>
        <a:srgbClr val="EA9E76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1175</Words>
  <Application>Microsoft Macintosh PowerPoint</Application>
  <PresentationFormat>Widescreen</PresentationFormat>
  <Paragraphs>166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41" baseType="lpstr">
      <vt:lpstr>等线</vt:lpstr>
      <vt:lpstr>等线 Light</vt:lpstr>
      <vt:lpstr>Alef</vt:lpstr>
      <vt:lpstr>Arial</vt:lpstr>
      <vt:lpstr>Calibri</vt:lpstr>
      <vt:lpstr>Calibri Light</vt:lpstr>
      <vt:lpstr>Comfortaa Medium</vt:lpstr>
      <vt:lpstr>Dosis</vt:lpstr>
      <vt:lpstr>Fira Sans Extra Condensed</vt:lpstr>
      <vt:lpstr>Fira Sans Extra Condensed SemiBold</vt:lpstr>
      <vt:lpstr>Monaco</vt:lpstr>
      <vt:lpstr>Patrick Hand</vt:lpstr>
      <vt:lpstr>PT Sans</vt:lpstr>
      <vt:lpstr>Quicksand</vt:lpstr>
      <vt:lpstr>Quicksand Medium</vt:lpstr>
      <vt:lpstr>Roboto</vt:lpstr>
      <vt:lpstr>Titillium Web</vt:lpstr>
      <vt:lpstr>Office Theme</vt:lpstr>
      <vt:lpstr>Office Theme</vt:lpstr>
      <vt:lpstr>Soccer Infographics by Slidesgo</vt:lpstr>
      <vt:lpstr>Fast Food Digital Menu Board XL by Slidesgo</vt:lpstr>
      <vt:lpstr>FIFA World Cup and  Food Business</vt:lpstr>
      <vt:lpstr>Table of contents</vt:lpstr>
      <vt:lpstr>Introduction</vt:lpstr>
      <vt:lpstr>Events</vt:lpstr>
      <vt:lpstr>Schedule</vt:lpstr>
      <vt:lpstr>Stadium Capacity</vt:lpstr>
      <vt:lpstr>FIFA World Cup 2022 Menu</vt:lpstr>
      <vt:lpstr>Sample Menu of US Stadiums</vt:lpstr>
      <vt:lpstr>Concession Wait Times</vt:lpstr>
      <vt:lpstr>Business Problem</vt:lpstr>
      <vt:lpstr>Assumptions</vt:lpstr>
      <vt:lpstr>Data Generation</vt:lpstr>
      <vt:lpstr>PowerPoint Presentation</vt:lpstr>
      <vt:lpstr>PowerPoint Presentation</vt:lpstr>
      <vt:lpstr>Data Cleaning and Transformation</vt:lpstr>
      <vt:lpstr>Data Wrangling</vt:lpstr>
      <vt:lpstr>Tableau Dashboard</vt:lpstr>
      <vt:lpstr>Managerial Implications</vt:lpstr>
      <vt:lpstr>Final Pitch 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Stadium Capacity </dc:title>
  <dc:creator>ZHENGKAI ZHOU</dc:creator>
  <cp:lastModifiedBy>Divi Joshi</cp:lastModifiedBy>
  <cp:revision>248</cp:revision>
  <dcterms:created xsi:type="dcterms:W3CDTF">2023-04-16T18:23:07Z</dcterms:created>
  <dcterms:modified xsi:type="dcterms:W3CDTF">2023-04-19T12:33:31Z</dcterms:modified>
</cp:coreProperties>
</file>